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6858000" cy="9144000"/>
  <p:embeddedFontLst>
    <p:embeddedFont>
      <p:font typeface="Bebas Neue" panose="02020500000000000000" charset="0"/>
      <p:regular r:id="rId34"/>
    </p:embeddedFont>
    <p:embeddedFont>
      <p:font typeface="Bree Serif" panose="02020500000000000000" charset="0"/>
      <p:regular r:id="rId35"/>
    </p:embeddedFont>
    <p:embeddedFont>
      <p:font typeface="Fira Sans" panose="02020500000000000000" charset="0"/>
      <p:regular r:id="rId36"/>
      <p:bold r:id="rId37"/>
      <p:italic r:id="rId38"/>
      <p:boldItalic r:id="rId39"/>
    </p:embeddedFont>
    <p:embeddedFont>
      <p:font typeface="Impact" panose="020B0806030902050204" pitchFamily="34" charset="0"/>
      <p:regular r:id="rId40"/>
    </p:embeddedFont>
    <p:embeddedFont>
      <p:font typeface="Raleway" panose="02020500000000000000" charset="0"/>
      <p:regular r:id="rId41"/>
      <p:bold r:id="rId42"/>
      <p:italic r:id="rId43"/>
      <p:boldItalic r:id="rId44"/>
    </p:embeddedFont>
    <p:embeddedFont>
      <p:font typeface="Righteous" panose="02020500000000000000" charset="0"/>
      <p:regular r:id="rId45"/>
    </p:embeddedFont>
    <p:embeddedFont>
      <p:font typeface="Roboto" panose="02020500000000000000" charset="0"/>
      <p:regular r:id="rId46"/>
      <p:bold r:id="rId47"/>
      <p:italic r:id="rId48"/>
      <p:boldItalic r:id="rId49"/>
    </p:embeddedFont>
    <p:embeddedFont>
      <p:font typeface="Trebuchet MS" panose="020B0603020202020204" pitchFamily="34" charset="0"/>
      <p:regular r:id="rId50"/>
      <p:bold r:id="rId51"/>
      <p:italic r:id="rId52"/>
      <p:boldItalic r:id="rId53"/>
    </p:embeddedFont>
    <p:embeddedFont>
      <p:font typeface="Vidaloka" panose="02020500000000000000" charset="0"/>
      <p:regular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8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99d69c45d1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99d69c45d1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9a8c9f7ba8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9a8c9f7ba8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cdd3df1735_0_10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cdd3df1735_0_10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5387487ac2_2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5387487ac2_2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d0e471d8d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d0e471d8d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d0e471d8de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d0e471d8de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d0e471d8de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d0e471d8de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d0e471d8de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d0e471d8de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d21b917be7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d21b917be7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d21b917be7_0_8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d21b917be7_0_8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d21b917be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d21b917be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99d69c45d1_0_1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99d69c45d1_0_1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21b917be7_0_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21b917be7_0_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d21b917be7_0_9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" name="Google Shape;1476;gd21b917be7_0_9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d21b917be7_0_9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5" name="Google Shape;1495;gd21b917be7_0_9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gcdd3df1735_0_8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6" name="Google Shape;1516;gcdd3df1735_0_8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cdd3df1735_0_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8" name="Google Shape;1538;gcdd3df1735_0_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d21b917be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" name="Google Shape;1561;gd21b917be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cdd3df1735_0_8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9" name="Google Shape;1569;gcdd3df1735_0_8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cdd3df1735_0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cdd3df1735_0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cdd3df1735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cdd3df1735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cdd3df173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cdd3df173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70bcfaa05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70bcfaa05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g6b5fdf5ce3_0_2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4" name="Google Shape;2414;g6b5fdf5ce3_0_2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gab6012e2ec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0" name="Google Shape;2420;gab6012e2ec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7578ac1814_0_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7578ac1814_0_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cdd3df17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cdd3df17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cdd3df1735_0_8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cdd3df1735_0_8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cdd3df1735_0_8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cdd3df1735_0_8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cdd3df1735_0_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cdd3df1735_0_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7578ac181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7578ac181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slack-redir.net/link?url=https%3A%2F%2Fwww.freepik.com%2F" TargetMode="Externa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355175" y="1619238"/>
            <a:ext cx="4783200" cy="156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5500"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597625" y="3116763"/>
            <a:ext cx="4226400" cy="3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704900" y="3618525"/>
            <a:ext cx="3161156" cy="2542945"/>
          </a:xfrm>
          <a:custGeom>
            <a:avLst/>
            <a:gdLst/>
            <a:ahLst/>
            <a:cxnLst/>
            <a:rect l="l" t="t" r="r" b="b"/>
            <a:pathLst>
              <a:path w="88523" h="71211" extrusionOk="0">
                <a:moveTo>
                  <a:pt x="69070" y="0"/>
                </a:moveTo>
                <a:cubicBezTo>
                  <a:pt x="66627" y="0"/>
                  <a:pt x="64097" y="676"/>
                  <a:pt x="61807" y="1586"/>
                </a:cubicBezTo>
                <a:cubicBezTo>
                  <a:pt x="56117" y="3834"/>
                  <a:pt x="50846" y="7613"/>
                  <a:pt x="47842" y="12964"/>
                </a:cubicBezTo>
                <a:cubicBezTo>
                  <a:pt x="46032" y="16167"/>
                  <a:pt x="45077" y="19788"/>
                  <a:pt x="43744" y="23209"/>
                </a:cubicBezTo>
                <a:cubicBezTo>
                  <a:pt x="42392" y="26651"/>
                  <a:pt x="40482" y="30052"/>
                  <a:pt x="37359" y="31982"/>
                </a:cubicBezTo>
                <a:cubicBezTo>
                  <a:pt x="33141" y="34568"/>
                  <a:pt x="27830" y="34031"/>
                  <a:pt x="22996" y="35025"/>
                </a:cubicBezTo>
                <a:cubicBezTo>
                  <a:pt x="17983" y="36060"/>
                  <a:pt x="13487" y="38885"/>
                  <a:pt x="9728" y="42366"/>
                </a:cubicBezTo>
                <a:cubicBezTo>
                  <a:pt x="7619" y="44315"/>
                  <a:pt x="5650" y="46603"/>
                  <a:pt x="4794" y="49368"/>
                </a:cubicBezTo>
                <a:cubicBezTo>
                  <a:pt x="4178" y="51337"/>
                  <a:pt x="4178" y="53446"/>
                  <a:pt x="4257" y="55515"/>
                </a:cubicBezTo>
                <a:cubicBezTo>
                  <a:pt x="4377" y="58200"/>
                  <a:pt x="4635" y="60886"/>
                  <a:pt x="5053" y="63512"/>
                </a:cubicBezTo>
                <a:lnTo>
                  <a:pt x="0" y="71210"/>
                </a:lnTo>
                <a:cubicBezTo>
                  <a:pt x="21226" y="69022"/>
                  <a:pt x="42093" y="63373"/>
                  <a:pt x="61508" y="54520"/>
                </a:cubicBezTo>
                <a:cubicBezTo>
                  <a:pt x="67934" y="51616"/>
                  <a:pt x="74220" y="48334"/>
                  <a:pt x="79929" y="44176"/>
                </a:cubicBezTo>
                <a:cubicBezTo>
                  <a:pt x="83450" y="41610"/>
                  <a:pt x="86911" y="38447"/>
                  <a:pt x="87926" y="34230"/>
                </a:cubicBezTo>
                <a:cubicBezTo>
                  <a:pt x="88523" y="31763"/>
                  <a:pt x="88204" y="29157"/>
                  <a:pt x="87707" y="26670"/>
                </a:cubicBezTo>
                <a:cubicBezTo>
                  <a:pt x="86215" y="19211"/>
                  <a:pt x="83152" y="12069"/>
                  <a:pt x="78755" y="5883"/>
                </a:cubicBezTo>
                <a:cubicBezTo>
                  <a:pt x="77482" y="4092"/>
                  <a:pt x="76070" y="2342"/>
                  <a:pt x="74140" y="1248"/>
                </a:cubicBezTo>
                <a:cubicBezTo>
                  <a:pt x="72581" y="359"/>
                  <a:pt x="70849" y="0"/>
                  <a:pt x="690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346621">
            <a:off x="-580474" y="3586634"/>
            <a:ext cx="4274241" cy="2211138"/>
          </a:xfrm>
          <a:custGeom>
            <a:avLst/>
            <a:gdLst/>
            <a:ahLst/>
            <a:cxnLst/>
            <a:rect l="l" t="t" r="r" b="b"/>
            <a:pathLst>
              <a:path w="152220" h="72610" extrusionOk="0">
                <a:moveTo>
                  <a:pt x="1" y="1"/>
                </a:moveTo>
                <a:lnTo>
                  <a:pt x="1" y="48937"/>
                </a:lnTo>
                <a:cubicBezTo>
                  <a:pt x="1" y="62026"/>
                  <a:pt x="10603" y="72609"/>
                  <a:pt x="23673" y="72609"/>
                </a:cubicBezTo>
                <a:lnTo>
                  <a:pt x="152219" y="72609"/>
                </a:lnTo>
                <a:lnTo>
                  <a:pt x="152219" y="37797"/>
                </a:lnTo>
                <a:lnTo>
                  <a:pt x="152219" y="36822"/>
                </a:lnTo>
                <a:cubicBezTo>
                  <a:pt x="151876" y="18833"/>
                  <a:pt x="136891" y="5594"/>
                  <a:pt x="120118" y="5594"/>
                </a:cubicBezTo>
                <a:cubicBezTo>
                  <a:pt x="116470" y="5594"/>
                  <a:pt x="112737" y="6220"/>
                  <a:pt x="109052" y="7560"/>
                </a:cubicBezTo>
                <a:lnTo>
                  <a:pt x="55143" y="27174"/>
                </a:lnTo>
                <a:cubicBezTo>
                  <a:pt x="48113" y="29674"/>
                  <a:pt x="41934" y="30729"/>
                  <a:pt x="36511" y="30729"/>
                </a:cubicBezTo>
                <a:cubicBezTo>
                  <a:pt x="7236" y="30729"/>
                  <a:pt x="1" y="1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8999837">
            <a:off x="5842221" y="-1088242"/>
            <a:ext cx="3495575" cy="2788884"/>
          </a:xfrm>
          <a:custGeom>
            <a:avLst/>
            <a:gdLst/>
            <a:ahLst/>
            <a:cxnLst/>
            <a:rect l="l" t="t" r="r" b="b"/>
            <a:pathLst>
              <a:path w="86275" h="68833" extrusionOk="0">
                <a:moveTo>
                  <a:pt x="25845" y="1"/>
                </a:moveTo>
                <a:cubicBezTo>
                  <a:pt x="23324" y="1"/>
                  <a:pt x="20806" y="600"/>
                  <a:pt x="18600" y="1812"/>
                </a:cubicBezTo>
                <a:lnTo>
                  <a:pt x="15497" y="1951"/>
                </a:lnTo>
                <a:cubicBezTo>
                  <a:pt x="10384" y="4119"/>
                  <a:pt x="7539" y="9510"/>
                  <a:pt x="5132" y="14503"/>
                </a:cubicBezTo>
                <a:cubicBezTo>
                  <a:pt x="3442" y="17984"/>
                  <a:pt x="1751" y="21466"/>
                  <a:pt x="856" y="25225"/>
                </a:cubicBezTo>
                <a:cubicBezTo>
                  <a:pt x="259" y="27672"/>
                  <a:pt x="0" y="30298"/>
                  <a:pt x="856" y="32685"/>
                </a:cubicBezTo>
                <a:cubicBezTo>
                  <a:pt x="1572" y="34774"/>
                  <a:pt x="3064" y="36485"/>
                  <a:pt x="4675" y="37977"/>
                </a:cubicBezTo>
                <a:cubicBezTo>
                  <a:pt x="9608" y="42452"/>
                  <a:pt x="15914" y="45078"/>
                  <a:pt x="22081" y="47585"/>
                </a:cubicBezTo>
                <a:cubicBezTo>
                  <a:pt x="36284" y="53354"/>
                  <a:pt x="50508" y="59142"/>
                  <a:pt x="64711" y="64911"/>
                </a:cubicBezTo>
                <a:cubicBezTo>
                  <a:pt x="69510" y="66856"/>
                  <a:pt x="74501" y="68832"/>
                  <a:pt x="79597" y="68832"/>
                </a:cubicBezTo>
                <a:cubicBezTo>
                  <a:pt x="80184" y="68832"/>
                  <a:pt x="80772" y="68806"/>
                  <a:pt x="81361" y="68751"/>
                </a:cubicBezTo>
                <a:cubicBezTo>
                  <a:pt x="82595" y="68651"/>
                  <a:pt x="83848" y="68373"/>
                  <a:pt x="84783" y="67557"/>
                </a:cubicBezTo>
                <a:cubicBezTo>
                  <a:pt x="85937" y="66503"/>
                  <a:pt x="86275" y="64812"/>
                  <a:pt x="86215" y="63280"/>
                </a:cubicBezTo>
                <a:cubicBezTo>
                  <a:pt x="86116" y="60237"/>
                  <a:pt x="84703" y="57273"/>
                  <a:pt x="82416" y="55263"/>
                </a:cubicBezTo>
                <a:cubicBezTo>
                  <a:pt x="79432" y="52657"/>
                  <a:pt x="75374" y="51842"/>
                  <a:pt x="71813" y="50111"/>
                </a:cubicBezTo>
                <a:cubicBezTo>
                  <a:pt x="68272" y="48400"/>
                  <a:pt x="64850" y="44979"/>
                  <a:pt x="65547" y="41100"/>
                </a:cubicBezTo>
                <a:cubicBezTo>
                  <a:pt x="65905" y="39130"/>
                  <a:pt x="67237" y="37519"/>
                  <a:pt x="68371" y="35848"/>
                </a:cubicBezTo>
                <a:cubicBezTo>
                  <a:pt x="69485" y="34197"/>
                  <a:pt x="70420" y="32168"/>
                  <a:pt x="69883" y="30258"/>
                </a:cubicBezTo>
                <a:cubicBezTo>
                  <a:pt x="69485" y="28826"/>
                  <a:pt x="68312" y="27772"/>
                  <a:pt x="67019" y="27075"/>
                </a:cubicBezTo>
                <a:cubicBezTo>
                  <a:pt x="65247" y="26126"/>
                  <a:pt x="63322" y="25809"/>
                  <a:pt x="61322" y="25809"/>
                </a:cubicBezTo>
                <a:cubicBezTo>
                  <a:pt x="57293" y="25809"/>
                  <a:pt x="52958" y="27096"/>
                  <a:pt x="48952" y="27096"/>
                </a:cubicBezTo>
                <a:cubicBezTo>
                  <a:pt x="46865" y="27096"/>
                  <a:pt x="44867" y="26746"/>
                  <a:pt x="43048" y="25683"/>
                </a:cubicBezTo>
                <a:cubicBezTo>
                  <a:pt x="42113" y="25126"/>
                  <a:pt x="41238" y="24390"/>
                  <a:pt x="40760" y="23395"/>
                </a:cubicBezTo>
                <a:cubicBezTo>
                  <a:pt x="39825" y="21446"/>
                  <a:pt x="40561" y="19158"/>
                  <a:pt x="40840" y="17030"/>
                </a:cubicBezTo>
                <a:cubicBezTo>
                  <a:pt x="41556" y="11519"/>
                  <a:pt x="38970" y="5711"/>
                  <a:pt x="34395" y="2568"/>
                </a:cubicBezTo>
                <a:cubicBezTo>
                  <a:pt x="31899" y="864"/>
                  <a:pt x="28870" y="1"/>
                  <a:pt x="25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grpSp>
        <p:nvGrpSpPr>
          <p:cNvPr id="14" name="Google Shape;14;p2"/>
          <p:cNvGrpSpPr/>
          <p:nvPr/>
        </p:nvGrpSpPr>
        <p:grpSpPr>
          <a:xfrm>
            <a:off x="4456314" y="3943353"/>
            <a:ext cx="3595289" cy="870062"/>
            <a:chOff x="4456314" y="3943353"/>
            <a:chExt cx="3595289" cy="870062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6737486" y="4154651"/>
              <a:ext cx="139335" cy="144457"/>
              <a:chOff x="6737486" y="4154651"/>
              <a:chExt cx="139335" cy="144457"/>
            </a:xfrm>
          </p:grpSpPr>
          <p:sp>
            <p:nvSpPr>
              <p:cNvPr id="16" name="Google Shape;16;p2"/>
              <p:cNvSpPr/>
              <p:nvPr/>
            </p:nvSpPr>
            <p:spPr>
              <a:xfrm rot="5878426">
                <a:off x="6742812" y="4165545"/>
                <a:ext cx="128684" cy="122670"/>
              </a:xfrm>
              <a:custGeom>
                <a:avLst/>
                <a:gdLst/>
                <a:ahLst/>
                <a:cxnLst/>
                <a:rect l="l" t="t" r="r" b="b"/>
                <a:pathLst>
                  <a:path w="5093" h="4855" extrusionOk="0">
                    <a:moveTo>
                      <a:pt x="2581" y="0"/>
                    </a:moveTo>
                    <a:cubicBezTo>
                      <a:pt x="1467" y="0"/>
                      <a:pt x="471" y="805"/>
                      <a:pt x="219" y="1919"/>
                    </a:cubicBezTo>
                    <a:cubicBezTo>
                      <a:pt x="219" y="1978"/>
                      <a:pt x="199" y="2018"/>
                      <a:pt x="199" y="2078"/>
                    </a:cubicBezTo>
                    <a:cubicBezTo>
                      <a:pt x="0" y="3391"/>
                      <a:pt x="915" y="4624"/>
                      <a:pt x="2228" y="4823"/>
                    </a:cubicBezTo>
                    <a:cubicBezTo>
                      <a:pt x="2357" y="4845"/>
                      <a:pt x="2485" y="4855"/>
                      <a:pt x="2612" y="4855"/>
                    </a:cubicBezTo>
                    <a:cubicBezTo>
                      <a:pt x="3777" y="4855"/>
                      <a:pt x="4814" y="3978"/>
                      <a:pt x="4993" y="2794"/>
                    </a:cubicBezTo>
                    <a:cubicBezTo>
                      <a:pt x="5093" y="2118"/>
                      <a:pt x="4914" y="1461"/>
                      <a:pt x="4516" y="964"/>
                    </a:cubicBezTo>
                    <a:cubicBezTo>
                      <a:pt x="4138" y="486"/>
                      <a:pt x="3601" y="128"/>
                      <a:pt x="2945" y="29"/>
                    </a:cubicBezTo>
                    <a:cubicBezTo>
                      <a:pt x="2822" y="10"/>
                      <a:pt x="2701" y="0"/>
                      <a:pt x="2581" y="0"/>
                    </a:cubicBezTo>
                    <a:close/>
                  </a:path>
                </a:pathLst>
              </a:custGeom>
              <a:solidFill>
                <a:srgbClr val="E73E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 rot="5878426">
                <a:off x="6730763" y="4176022"/>
                <a:ext cx="128684" cy="98338"/>
              </a:xfrm>
              <a:custGeom>
                <a:avLst/>
                <a:gdLst/>
                <a:ahLst/>
                <a:cxnLst/>
                <a:rect l="l" t="t" r="r" b="b"/>
                <a:pathLst>
                  <a:path w="5093" h="3892" extrusionOk="0">
                    <a:moveTo>
                      <a:pt x="4536" y="1"/>
                    </a:moveTo>
                    <a:cubicBezTo>
                      <a:pt x="4497" y="774"/>
                      <a:pt x="4233" y="2412"/>
                      <a:pt x="2465" y="2412"/>
                    </a:cubicBezTo>
                    <a:cubicBezTo>
                      <a:pt x="2414" y="2412"/>
                      <a:pt x="2362" y="2411"/>
                      <a:pt x="2308" y="2408"/>
                    </a:cubicBezTo>
                    <a:cubicBezTo>
                      <a:pt x="1094" y="2348"/>
                      <a:pt x="518" y="1652"/>
                      <a:pt x="219" y="956"/>
                    </a:cubicBezTo>
                    <a:cubicBezTo>
                      <a:pt x="219" y="1015"/>
                      <a:pt x="199" y="1055"/>
                      <a:pt x="199" y="1115"/>
                    </a:cubicBezTo>
                    <a:cubicBezTo>
                      <a:pt x="0" y="2428"/>
                      <a:pt x="915" y="3661"/>
                      <a:pt x="2228" y="3860"/>
                    </a:cubicBezTo>
                    <a:cubicBezTo>
                      <a:pt x="2357" y="3882"/>
                      <a:pt x="2485" y="3892"/>
                      <a:pt x="2612" y="3892"/>
                    </a:cubicBezTo>
                    <a:cubicBezTo>
                      <a:pt x="3777" y="3892"/>
                      <a:pt x="4814" y="3015"/>
                      <a:pt x="4993" y="1831"/>
                    </a:cubicBezTo>
                    <a:cubicBezTo>
                      <a:pt x="5093" y="1155"/>
                      <a:pt x="4914" y="498"/>
                      <a:pt x="4536" y="1"/>
                    </a:cubicBezTo>
                    <a:close/>
                  </a:path>
                </a:pathLst>
              </a:custGeom>
              <a:solidFill>
                <a:srgbClr val="AD45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 rot="5878426">
                <a:off x="6807905" y="4205276"/>
                <a:ext cx="71833" cy="36030"/>
              </a:xfrm>
              <a:custGeom>
                <a:avLst/>
                <a:gdLst/>
                <a:ahLst/>
                <a:cxnLst/>
                <a:rect l="l" t="t" r="r" b="b"/>
                <a:pathLst>
                  <a:path w="2843" h="1426" extrusionOk="0">
                    <a:moveTo>
                      <a:pt x="1839" y="1"/>
                    </a:moveTo>
                    <a:cubicBezTo>
                      <a:pt x="1701" y="1"/>
                      <a:pt x="1543" y="22"/>
                      <a:pt x="1366" y="70"/>
                    </a:cubicBezTo>
                    <a:cubicBezTo>
                      <a:pt x="105" y="385"/>
                      <a:pt x="0" y="1425"/>
                      <a:pt x="1174" y="1425"/>
                    </a:cubicBezTo>
                    <a:cubicBezTo>
                      <a:pt x="1334" y="1425"/>
                      <a:pt x="1517" y="1406"/>
                      <a:pt x="1724" y="1363"/>
                    </a:cubicBezTo>
                    <a:cubicBezTo>
                      <a:pt x="2791" y="1136"/>
                      <a:pt x="2843" y="1"/>
                      <a:pt x="18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" name="Google Shape;19;p2"/>
            <p:cNvGrpSpPr/>
            <p:nvPr/>
          </p:nvGrpSpPr>
          <p:grpSpPr>
            <a:xfrm>
              <a:off x="4456314" y="4314031"/>
              <a:ext cx="231368" cy="246293"/>
              <a:chOff x="4370364" y="4289819"/>
              <a:chExt cx="231368" cy="246293"/>
            </a:xfrm>
          </p:grpSpPr>
          <p:sp>
            <p:nvSpPr>
              <p:cNvPr id="20" name="Google Shape;20;p2"/>
              <p:cNvSpPr/>
              <p:nvPr/>
            </p:nvSpPr>
            <p:spPr>
              <a:xfrm rot="5878463">
                <a:off x="4375902" y="4311581"/>
                <a:ext cx="220293" cy="202768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4871" extrusionOk="0">
                    <a:moveTo>
                      <a:pt x="2805" y="1"/>
                    </a:moveTo>
                    <a:cubicBezTo>
                      <a:pt x="2507" y="1"/>
                      <a:pt x="2205" y="57"/>
                      <a:pt x="1910" y="174"/>
                    </a:cubicBezTo>
                    <a:cubicBezTo>
                      <a:pt x="1850" y="174"/>
                      <a:pt x="1811" y="194"/>
                      <a:pt x="1751" y="214"/>
                    </a:cubicBezTo>
                    <a:cubicBezTo>
                      <a:pt x="538" y="791"/>
                      <a:pt x="0" y="2223"/>
                      <a:pt x="557" y="3457"/>
                    </a:cubicBezTo>
                    <a:cubicBezTo>
                      <a:pt x="980" y="4344"/>
                      <a:pt x="1870" y="4870"/>
                      <a:pt x="2793" y="4870"/>
                    </a:cubicBezTo>
                    <a:cubicBezTo>
                      <a:pt x="3132" y="4870"/>
                      <a:pt x="3474" y="4800"/>
                      <a:pt x="3800" y="4650"/>
                    </a:cubicBezTo>
                    <a:cubicBezTo>
                      <a:pt x="4417" y="4352"/>
                      <a:pt x="4874" y="3815"/>
                      <a:pt x="5073" y="3218"/>
                    </a:cubicBezTo>
                    <a:cubicBezTo>
                      <a:pt x="5292" y="2661"/>
                      <a:pt x="5272" y="2004"/>
                      <a:pt x="4994" y="1408"/>
                    </a:cubicBezTo>
                    <a:cubicBezTo>
                      <a:pt x="4574" y="523"/>
                      <a:pt x="3714" y="1"/>
                      <a:pt x="2805" y="1"/>
                    </a:cubicBezTo>
                    <a:close/>
                  </a:path>
                </a:pathLst>
              </a:custGeom>
              <a:solidFill>
                <a:srgbClr val="E73E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 rot="5878463">
                <a:off x="4377032" y="4310598"/>
                <a:ext cx="212009" cy="195525"/>
              </a:xfrm>
              <a:custGeom>
                <a:avLst/>
                <a:gdLst/>
                <a:ahLst/>
                <a:cxnLst/>
                <a:rect l="l" t="t" r="r" b="b"/>
                <a:pathLst>
                  <a:path w="5093" h="4697" extrusionOk="0">
                    <a:moveTo>
                      <a:pt x="1910" y="0"/>
                    </a:moveTo>
                    <a:cubicBezTo>
                      <a:pt x="1850" y="0"/>
                      <a:pt x="1811" y="20"/>
                      <a:pt x="1751" y="40"/>
                    </a:cubicBezTo>
                    <a:cubicBezTo>
                      <a:pt x="538" y="617"/>
                      <a:pt x="0" y="2049"/>
                      <a:pt x="557" y="3283"/>
                    </a:cubicBezTo>
                    <a:cubicBezTo>
                      <a:pt x="980" y="4170"/>
                      <a:pt x="1870" y="4696"/>
                      <a:pt x="2793" y="4696"/>
                    </a:cubicBezTo>
                    <a:cubicBezTo>
                      <a:pt x="3132" y="4696"/>
                      <a:pt x="3474" y="4626"/>
                      <a:pt x="3800" y="4476"/>
                    </a:cubicBezTo>
                    <a:cubicBezTo>
                      <a:pt x="4417" y="4178"/>
                      <a:pt x="4874" y="3641"/>
                      <a:pt x="5093" y="3084"/>
                    </a:cubicBezTo>
                    <a:lnTo>
                      <a:pt x="5093" y="3084"/>
                    </a:lnTo>
                    <a:cubicBezTo>
                      <a:pt x="4733" y="3289"/>
                      <a:pt x="4135" y="3574"/>
                      <a:pt x="3506" y="3574"/>
                    </a:cubicBezTo>
                    <a:cubicBezTo>
                      <a:pt x="2917" y="3574"/>
                      <a:pt x="2302" y="3325"/>
                      <a:pt x="1831" y="2527"/>
                    </a:cubicBezTo>
                    <a:cubicBezTo>
                      <a:pt x="1234" y="1492"/>
                      <a:pt x="1492" y="617"/>
                      <a:pt x="1910" y="0"/>
                    </a:cubicBezTo>
                    <a:close/>
                  </a:path>
                </a:pathLst>
              </a:custGeom>
              <a:solidFill>
                <a:srgbClr val="AD45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rot="5878463">
                <a:off x="4470303" y="4428751"/>
                <a:ext cx="106067" cy="76387"/>
              </a:xfrm>
              <a:custGeom>
                <a:avLst/>
                <a:gdLst/>
                <a:ahLst/>
                <a:cxnLst/>
                <a:rect l="l" t="t" r="r" b="b"/>
                <a:pathLst>
                  <a:path w="2548" h="1835" extrusionOk="0">
                    <a:moveTo>
                      <a:pt x="760" y="1"/>
                    </a:moveTo>
                    <a:cubicBezTo>
                      <a:pt x="193" y="1"/>
                      <a:pt x="0" y="617"/>
                      <a:pt x="850" y="1454"/>
                    </a:cubicBezTo>
                    <a:cubicBezTo>
                      <a:pt x="1112" y="1722"/>
                      <a:pt x="1395" y="1835"/>
                      <a:pt x="1635" y="1835"/>
                    </a:cubicBezTo>
                    <a:cubicBezTo>
                      <a:pt x="2215" y="1835"/>
                      <a:pt x="2547" y="1177"/>
                      <a:pt x="1745" y="459"/>
                    </a:cubicBezTo>
                    <a:cubicBezTo>
                      <a:pt x="1381" y="139"/>
                      <a:pt x="1028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7469267" y="4425749"/>
              <a:ext cx="191550" cy="209861"/>
              <a:chOff x="7469267" y="4425749"/>
              <a:chExt cx="191550" cy="209861"/>
            </a:xfrm>
          </p:grpSpPr>
          <p:sp>
            <p:nvSpPr>
              <p:cNvPr id="24" name="Google Shape;24;p2"/>
              <p:cNvSpPr/>
              <p:nvPr/>
            </p:nvSpPr>
            <p:spPr>
              <a:xfrm rot="5878426">
                <a:off x="7470785" y="4447173"/>
                <a:ext cx="188515" cy="167013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6610" extrusionOk="0">
                    <a:moveTo>
                      <a:pt x="3708" y="0"/>
                    </a:moveTo>
                    <a:cubicBezTo>
                      <a:pt x="3236" y="0"/>
                      <a:pt x="2756" y="100"/>
                      <a:pt x="2308" y="313"/>
                    </a:cubicBezTo>
                    <a:cubicBezTo>
                      <a:pt x="717" y="1049"/>
                      <a:pt x="1" y="2859"/>
                      <a:pt x="618" y="4490"/>
                    </a:cubicBezTo>
                    <a:cubicBezTo>
                      <a:pt x="637" y="4550"/>
                      <a:pt x="657" y="4629"/>
                      <a:pt x="697" y="4689"/>
                    </a:cubicBezTo>
                    <a:cubicBezTo>
                      <a:pt x="1248" y="5892"/>
                      <a:pt x="2444" y="6610"/>
                      <a:pt x="3691" y="6610"/>
                    </a:cubicBezTo>
                    <a:cubicBezTo>
                      <a:pt x="4155" y="6610"/>
                      <a:pt x="4626" y="6511"/>
                      <a:pt x="5074" y="6300"/>
                    </a:cubicBezTo>
                    <a:cubicBezTo>
                      <a:pt x="6725" y="5524"/>
                      <a:pt x="7461" y="3555"/>
                      <a:pt x="6685" y="1924"/>
                    </a:cubicBezTo>
                    <a:cubicBezTo>
                      <a:pt x="6287" y="1108"/>
                      <a:pt x="5591" y="472"/>
                      <a:pt x="4775" y="173"/>
                    </a:cubicBezTo>
                    <a:cubicBezTo>
                      <a:pt x="4436" y="60"/>
                      <a:pt x="4074" y="0"/>
                      <a:pt x="3708" y="0"/>
                    </a:cubicBezTo>
                    <a:close/>
                  </a:path>
                </a:pathLst>
              </a:custGeom>
              <a:solidFill>
                <a:srgbClr val="368A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 rot="5878426">
                <a:off x="7474833" y="4457210"/>
                <a:ext cx="172926" cy="161632"/>
              </a:xfrm>
              <a:custGeom>
                <a:avLst/>
                <a:gdLst/>
                <a:ahLst/>
                <a:cxnLst/>
                <a:rect l="l" t="t" r="r" b="b"/>
                <a:pathLst>
                  <a:path w="6844" h="6397" extrusionOk="0">
                    <a:moveTo>
                      <a:pt x="4158" y="0"/>
                    </a:moveTo>
                    <a:lnTo>
                      <a:pt x="4158" y="0"/>
                    </a:lnTo>
                    <a:cubicBezTo>
                      <a:pt x="4695" y="915"/>
                      <a:pt x="5650" y="3083"/>
                      <a:pt x="3422" y="4376"/>
                    </a:cubicBezTo>
                    <a:cubicBezTo>
                      <a:pt x="2827" y="4720"/>
                      <a:pt x="2275" y="4855"/>
                      <a:pt x="1772" y="4855"/>
                    </a:cubicBezTo>
                    <a:cubicBezTo>
                      <a:pt x="1081" y="4855"/>
                      <a:pt x="484" y="4599"/>
                      <a:pt x="1" y="4277"/>
                    </a:cubicBezTo>
                    <a:lnTo>
                      <a:pt x="1" y="4277"/>
                    </a:lnTo>
                    <a:cubicBezTo>
                      <a:pt x="20" y="4337"/>
                      <a:pt x="40" y="4416"/>
                      <a:pt x="80" y="4476"/>
                    </a:cubicBezTo>
                    <a:cubicBezTo>
                      <a:pt x="631" y="5679"/>
                      <a:pt x="1827" y="6397"/>
                      <a:pt x="3074" y="6397"/>
                    </a:cubicBezTo>
                    <a:cubicBezTo>
                      <a:pt x="3538" y="6397"/>
                      <a:pt x="4009" y="6298"/>
                      <a:pt x="4457" y="6087"/>
                    </a:cubicBezTo>
                    <a:cubicBezTo>
                      <a:pt x="6108" y="5311"/>
                      <a:pt x="6844" y="3342"/>
                      <a:pt x="6068" y="1711"/>
                    </a:cubicBezTo>
                    <a:cubicBezTo>
                      <a:pt x="5670" y="895"/>
                      <a:pt x="4974" y="259"/>
                      <a:pt x="4158" y="0"/>
                    </a:cubicBezTo>
                    <a:close/>
                  </a:path>
                </a:pathLst>
              </a:custGeom>
              <a:solidFill>
                <a:srgbClr val="326D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 rot="5878426">
                <a:off x="7564148" y="4466486"/>
                <a:ext cx="78554" cy="66477"/>
              </a:xfrm>
              <a:custGeom>
                <a:avLst/>
                <a:gdLst/>
                <a:ahLst/>
                <a:cxnLst/>
                <a:rect l="l" t="t" r="r" b="b"/>
                <a:pathLst>
                  <a:path w="3109" h="2631" extrusionOk="0">
                    <a:moveTo>
                      <a:pt x="2027" y="1"/>
                    </a:moveTo>
                    <a:cubicBezTo>
                      <a:pt x="1707" y="1"/>
                      <a:pt x="1312" y="187"/>
                      <a:pt x="900" y="652"/>
                    </a:cubicBezTo>
                    <a:cubicBezTo>
                      <a:pt x="0" y="1673"/>
                      <a:pt x="170" y="2630"/>
                      <a:pt x="896" y="2630"/>
                    </a:cubicBezTo>
                    <a:cubicBezTo>
                      <a:pt x="1245" y="2630"/>
                      <a:pt x="1723" y="2408"/>
                      <a:pt x="2273" y="1866"/>
                    </a:cubicBezTo>
                    <a:cubicBezTo>
                      <a:pt x="3108" y="1016"/>
                      <a:pt x="2774" y="1"/>
                      <a:pt x="202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>
              <a:off x="7913931" y="4082707"/>
              <a:ext cx="137672" cy="150766"/>
              <a:chOff x="7853792" y="4152521"/>
              <a:chExt cx="175782" cy="192500"/>
            </a:xfrm>
          </p:grpSpPr>
          <p:sp>
            <p:nvSpPr>
              <p:cNvPr id="28" name="Google Shape;28;p2"/>
              <p:cNvSpPr/>
              <p:nvPr/>
            </p:nvSpPr>
            <p:spPr>
              <a:xfrm rot="5878403">
                <a:off x="7855227" y="4172132"/>
                <a:ext cx="172911" cy="153279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457" extrusionOk="0">
                    <a:moveTo>
                      <a:pt x="2022" y="1"/>
                    </a:moveTo>
                    <a:cubicBezTo>
                      <a:pt x="1816" y="1"/>
                      <a:pt x="1610" y="40"/>
                      <a:pt x="1412" y="115"/>
                    </a:cubicBezTo>
                    <a:cubicBezTo>
                      <a:pt x="955" y="255"/>
                      <a:pt x="577" y="573"/>
                      <a:pt x="398" y="1011"/>
                    </a:cubicBezTo>
                    <a:cubicBezTo>
                      <a:pt x="0" y="1866"/>
                      <a:pt x="358" y="2900"/>
                      <a:pt x="1233" y="3298"/>
                    </a:cubicBezTo>
                    <a:cubicBezTo>
                      <a:pt x="1469" y="3405"/>
                      <a:pt x="1715" y="3456"/>
                      <a:pt x="1956" y="3456"/>
                    </a:cubicBezTo>
                    <a:cubicBezTo>
                      <a:pt x="2611" y="3456"/>
                      <a:pt x="3230" y="3082"/>
                      <a:pt x="3521" y="2443"/>
                    </a:cubicBezTo>
                    <a:cubicBezTo>
                      <a:pt x="3541" y="2423"/>
                      <a:pt x="3541" y="2363"/>
                      <a:pt x="3561" y="2343"/>
                    </a:cubicBezTo>
                    <a:cubicBezTo>
                      <a:pt x="3899" y="1508"/>
                      <a:pt x="3521" y="553"/>
                      <a:pt x="2705" y="155"/>
                    </a:cubicBezTo>
                    <a:cubicBezTo>
                      <a:pt x="2485" y="50"/>
                      <a:pt x="2253" y="1"/>
                      <a:pt x="202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 rot="5878403">
                <a:off x="7861260" y="4166885"/>
                <a:ext cx="157881" cy="148180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3342" extrusionOk="0">
                    <a:moveTo>
                      <a:pt x="1412" y="0"/>
                    </a:moveTo>
                    <a:lnTo>
                      <a:pt x="1412" y="0"/>
                    </a:lnTo>
                    <a:cubicBezTo>
                      <a:pt x="955" y="140"/>
                      <a:pt x="577" y="458"/>
                      <a:pt x="398" y="896"/>
                    </a:cubicBezTo>
                    <a:cubicBezTo>
                      <a:pt x="0" y="1751"/>
                      <a:pt x="358" y="2785"/>
                      <a:pt x="1233" y="3183"/>
                    </a:cubicBezTo>
                    <a:cubicBezTo>
                      <a:pt x="1469" y="3290"/>
                      <a:pt x="1715" y="3341"/>
                      <a:pt x="1956" y="3341"/>
                    </a:cubicBezTo>
                    <a:cubicBezTo>
                      <a:pt x="2611" y="3341"/>
                      <a:pt x="3230" y="2967"/>
                      <a:pt x="3521" y="2328"/>
                    </a:cubicBezTo>
                    <a:cubicBezTo>
                      <a:pt x="3541" y="2308"/>
                      <a:pt x="3541" y="2248"/>
                      <a:pt x="3561" y="2228"/>
                    </a:cubicBezTo>
                    <a:lnTo>
                      <a:pt x="3561" y="2228"/>
                    </a:lnTo>
                    <a:cubicBezTo>
                      <a:pt x="3307" y="2401"/>
                      <a:pt x="3001" y="2534"/>
                      <a:pt x="2644" y="2534"/>
                    </a:cubicBezTo>
                    <a:cubicBezTo>
                      <a:pt x="2385" y="2534"/>
                      <a:pt x="2100" y="2464"/>
                      <a:pt x="1790" y="2288"/>
                    </a:cubicBezTo>
                    <a:cubicBezTo>
                      <a:pt x="617" y="1612"/>
                      <a:pt x="1114" y="458"/>
                      <a:pt x="14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 rot="5878403">
                <a:off x="7931637" y="4253458"/>
                <a:ext cx="72534" cy="61453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1386" extrusionOk="0">
                    <a:moveTo>
                      <a:pt x="575" y="0"/>
                    </a:moveTo>
                    <a:cubicBezTo>
                      <a:pt x="180" y="0"/>
                      <a:pt x="0" y="529"/>
                      <a:pt x="447" y="990"/>
                    </a:cubicBezTo>
                    <a:cubicBezTo>
                      <a:pt x="734" y="1271"/>
                      <a:pt x="983" y="1386"/>
                      <a:pt x="1165" y="1386"/>
                    </a:cubicBezTo>
                    <a:cubicBezTo>
                      <a:pt x="1549" y="1386"/>
                      <a:pt x="1635" y="873"/>
                      <a:pt x="1163" y="333"/>
                    </a:cubicBezTo>
                    <a:cubicBezTo>
                      <a:pt x="949" y="96"/>
                      <a:pt x="743" y="0"/>
                      <a:pt x="5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" name="Google Shape;31;p2"/>
            <p:cNvGrpSpPr/>
            <p:nvPr/>
          </p:nvGrpSpPr>
          <p:grpSpPr>
            <a:xfrm>
              <a:off x="5252082" y="3943353"/>
              <a:ext cx="154295" cy="169000"/>
              <a:chOff x="5229482" y="3917470"/>
              <a:chExt cx="100172" cy="109705"/>
            </a:xfrm>
          </p:grpSpPr>
          <p:sp>
            <p:nvSpPr>
              <p:cNvPr id="32" name="Google Shape;32;p2"/>
              <p:cNvSpPr/>
              <p:nvPr/>
            </p:nvSpPr>
            <p:spPr>
              <a:xfrm rot="5878426">
                <a:off x="5230298" y="3928648"/>
                <a:ext cx="98540" cy="87347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457" extrusionOk="0">
                    <a:moveTo>
                      <a:pt x="2023" y="1"/>
                    </a:moveTo>
                    <a:cubicBezTo>
                      <a:pt x="1816" y="1"/>
                      <a:pt x="1610" y="40"/>
                      <a:pt x="1413" y="116"/>
                    </a:cubicBezTo>
                    <a:cubicBezTo>
                      <a:pt x="936" y="255"/>
                      <a:pt x="598" y="553"/>
                      <a:pt x="399" y="1011"/>
                    </a:cubicBezTo>
                    <a:cubicBezTo>
                      <a:pt x="1" y="1866"/>
                      <a:pt x="359" y="2900"/>
                      <a:pt x="1234" y="3298"/>
                    </a:cubicBezTo>
                    <a:cubicBezTo>
                      <a:pt x="1470" y="3406"/>
                      <a:pt x="1716" y="3456"/>
                      <a:pt x="1957" y="3456"/>
                    </a:cubicBezTo>
                    <a:cubicBezTo>
                      <a:pt x="2611" y="3456"/>
                      <a:pt x="3231" y="3082"/>
                      <a:pt x="3522" y="2443"/>
                    </a:cubicBezTo>
                    <a:cubicBezTo>
                      <a:pt x="3542" y="2423"/>
                      <a:pt x="3542" y="2363"/>
                      <a:pt x="3581" y="2343"/>
                    </a:cubicBezTo>
                    <a:cubicBezTo>
                      <a:pt x="3900" y="1508"/>
                      <a:pt x="3522" y="553"/>
                      <a:pt x="2706" y="155"/>
                    </a:cubicBezTo>
                    <a:cubicBezTo>
                      <a:pt x="2486" y="50"/>
                      <a:pt x="2254" y="1"/>
                      <a:pt x="2023" y="1"/>
                    </a:cubicBezTo>
                    <a:close/>
                  </a:path>
                </a:pathLst>
              </a:custGeom>
              <a:solidFill>
                <a:srgbClr val="368A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 rot="5878426">
                <a:off x="5233434" y="3925921"/>
                <a:ext cx="90506" cy="84442"/>
              </a:xfrm>
              <a:custGeom>
                <a:avLst/>
                <a:gdLst/>
                <a:ahLst/>
                <a:cxnLst/>
                <a:rect l="l" t="t" r="r" b="b"/>
                <a:pathLst>
                  <a:path w="3582" h="3342" extrusionOk="0">
                    <a:moveTo>
                      <a:pt x="3581" y="2228"/>
                    </a:moveTo>
                    <a:cubicBezTo>
                      <a:pt x="3578" y="2230"/>
                      <a:pt x="3574" y="2233"/>
                      <a:pt x="3571" y="2235"/>
                    </a:cubicBezTo>
                    <a:lnTo>
                      <a:pt x="3571" y="2235"/>
                    </a:lnTo>
                    <a:cubicBezTo>
                      <a:pt x="3575" y="2233"/>
                      <a:pt x="3578" y="2231"/>
                      <a:pt x="3581" y="2228"/>
                    </a:cubicBezTo>
                    <a:close/>
                    <a:moveTo>
                      <a:pt x="1413" y="1"/>
                    </a:moveTo>
                    <a:lnTo>
                      <a:pt x="1413" y="1"/>
                    </a:lnTo>
                    <a:cubicBezTo>
                      <a:pt x="936" y="140"/>
                      <a:pt x="598" y="438"/>
                      <a:pt x="399" y="896"/>
                    </a:cubicBezTo>
                    <a:cubicBezTo>
                      <a:pt x="1" y="1751"/>
                      <a:pt x="359" y="2785"/>
                      <a:pt x="1234" y="3183"/>
                    </a:cubicBezTo>
                    <a:cubicBezTo>
                      <a:pt x="1470" y="3291"/>
                      <a:pt x="1716" y="3341"/>
                      <a:pt x="1957" y="3341"/>
                    </a:cubicBezTo>
                    <a:cubicBezTo>
                      <a:pt x="2611" y="3341"/>
                      <a:pt x="3231" y="2967"/>
                      <a:pt x="3522" y="2328"/>
                    </a:cubicBezTo>
                    <a:cubicBezTo>
                      <a:pt x="3540" y="2310"/>
                      <a:pt x="3541" y="2259"/>
                      <a:pt x="3571" y="2235"/>
                    </a:cubicBezTo>
                    <a:lnTo>
                      <a:pt x="3571" y="2235"/>
                    </a:lnTo>
                    <a:cubicBezTo>
                      <a:pt x="3308" y="2405"/>
                      <a:pt x="3000" y="2534"/>
                      <a:pt x="2646" y="2534"/>
                    </a:cubicBezTo>
                    <a:cubicBezTo>
                      <a:pt x="2386" y="2534"/>
                      <a:pt x="2101" y="2464"/>
                      <a:pt x="1791" y="2288"/>
                    </a:cubicBezTo>
                    <a:cubicBezTo>
                      <a:pt x="617" y="1612"/>
                      <a:pt x="1115" y="458"/>
                      <a:pt x="1413" y="1"/>
                    </a:cubicBezTo>
                    <a:close/>
                  </a:path>
                </a:pathLst>
              </a:custGeom>
              <a:solidFill>
                <a:srgbClr val="326D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878426">
                <a:off x="5273938" y="3974908"/>
                <a:ext cx="41336" cy="35272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1396" extrusionOk="0">
                    <a:moveTo>
                      <a:pt x="573" y="1"/>
                    </a:moveTo>
                    <a:cubicBezTo>
                      <a:pt x="180" y="1"/>
                      <a:pt x="0" y="539"/>
                      <a:pt x="446" y="999"/>
                    </a:cubicBezTo>
                    <a:cubicBezTo>
                      <a:pt x="734" y="1280"/>
                      <a:pt x="983" y="1395"/>
                      <a:pt x="1165" y="1395"/>
                    </a:cubicBezTo>
                    <a:cubicBezTo>
                      <a:pt x="1549" y="1395"/>
                      <a:pt x="1635" y="883"/>
                      <a:pt x="1163" y="342"/>
                    </a:cubicBezTo>
                    <a:cubicBezTo>
                      <a:pt x="948" y="99"/>
                      <a:pt x="741" y="1"/>
                      <a:pt x="57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" name="Google Shape;35;p2"/>
            <p:cNvGrpSpPr/>
            <p:nvPr/>
          </p:nvGrpSpPr>
          <p:grpSpPr>
            <a:xfrm rot="-3861602">
              <a:off x="6059437" y="4456180"/>
              <a:ext cx="288663" cy="317042"/>
              <a:chOff x="6059751" y="4456214"/>
              <a:chExt cx="288673" cy="317053"/>
            </a:xfrm>
          </p:grpSpPr>
          <p:sp>
            <p:nvSpPr>
              <p:cNvPr id="36" name="Google Shape;36;p2"/>
              <p:cNvSpPr/>
              <p:nvPr/>
            </p:nvSpPr>
            <p:spPr>
              <a:xfrm rot="5878774">
                <a:off x="6061643" y="4488960"/>
                <a:ext cx="284890" cy="251560"/>
              </a:xfrm>
              <a:custGeom>
                <a:avLst/>
                <a:gdLst/>
                <a:ahLst/>
                <a:cxnLst/>
                <a:rect l="l" t="t" r="r" b="b"/>
                <a:pathLst>
                  <a:path w="14702" h="12982" extrusionOk="0">
                    <a:moveTo>
                      <a:pt x="7270" y="0"/>
                    </a:moveTo>
                    <a:cubicBezTo>
                      <a:pt x="6365" y="0"/>
                      <a:pt x="5447" y="188"/>
                      <a:pt x="4576" y="591"/>
                    </a:cubicBezTo>
                    <a:cubicBezTo>
                      <a:pt x="1453" y="2043"/>
                      <a:pt x="1" y="5664"/>
                      <a:pt x="1254" y="8827"/>
                    </a:cubicBezTo>
                    <a:cubicBezTo>
                      <a:pt x="1274" y="8946"/>
                      <a:pt x="1354" y="9085"/>
                      <a:pt x="1393" y="9205"/>
                    </a:cubicBezTo>
                    <a:cubicBezTo>
                      <a:pt x="2497" y="11586"/>
                      <a:pt x="4851" y="12982"/>
                      <a:pt x="7311" y="12982"/>
                    </a:cubicBezTo>
                    <a:cubicBezTo>
                      <a:pt x="8221" y="12982"/>
                      <a:pt x="9146" y="12791"/>
                      <a:pt x="10027" y="12388"/>
                    </a:cubicBezTo>
                    <a:cubicBezTo>
                      <a:pt x="13289" y="10876"/>
                      <a:pt x="14702" y="7017"/>
                      <a:pt x="13210" y="3754"/>
                    </a:cubicBezTo>
                    <a:cubicBezTo>
                      <a:pt x="12454" y="2103"/>
                      <a:pt x="11061" y="909"/>
                      <a:pt x="9450" y="372"/>
                    </a:cubicBezTo>
                    <a:cubicBezTo>
                      <a:pt x="8756" y="129"/>
                      <a:pt x="8018" y="0"/>
                      <a:pt x="72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 rot="5878774">
                <a:off x="6068540" y="4504097"/>
                <a:ext cx="260590" cy="244352"/>
              </a:xfrm>
              <a:custGeom>
                <a:avLst/>
                <a:gdLst/>
                <a:ahLst/>
                <a:cxnLst/>
                <a:rect l="l" t="t" r="r" b="b"/>
                <a:pathLst>
                  <a:path w="13448" h="12610" extrusionOk="0">
                    <a:moveTo>
                      <a:pt x="8176" y="0"/>
                    </a:moveTo>
                    <a:cubicBezTo>
                      <a:pt x="9270" y="1811"/>
                      <a:pt x="11120" y="6088"/>
                      <a:pt x="6744" y="8654"/>
                    </a:cubicBezTo>
                    <a:cubicBezTo>
                      <a:pt x="5574" y="9344"/>
                      <a:pt x="4482" y="9617"/>
                      <a:pt x="3487" y="9617"/>
                    </a:cubicBezTo>
                    <a:cubicBezTo>
                      <a:pt x="2130" y="9617"/>
                      <a:pt x="953" y="9109"/>
                      <a:pt x="0" y="8455"/>
                    </a:cubicBezTo>
                    <a:lnTo>
                      <a:pt x="0" y="8455"/>
                    </a:lnTo>
                    <a:cubicBezTo>
                      <a:pt x="20" y="8574"/>
                      <a:pt x="100" y="8713"/>
                      <a:pt x="139" y="8833"/>
                    </a:cubicBezTo>
                    <a:cubicBezTo>
                      <a:pt x="1243" y="11214"/>
                      <a:pt x="3597" y="12610"/>
                      <a:pt x="6057" y="12610"/>
                    </a:cubicBezTo>
                    <a:cubicBezTo>
                      <a:pt x="6967" y="12610"/>
                      <a:pt x="7892" y="12419"/>
                      <a:pt x="8773" y="12016"/>
                    </a:cubicBezTo>
                    <a:cubicBezTo>
                      <a:pt x="12035" y="10504"/>
                      <a:pt x="13448" y="6645"/>
                      <a:pt x="11956" y="3382"/>
                    </a:cubicBezTo>
                    <a:cubicBezTo>
                      <a:pt x="11200" y="1731"/>
                      <a:pt x="9807" y="537"/>
                      <a:pt x="817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 rot="5878774">
                <a:off x="6202737" y="4518073"/>
                <a:ext cx="119405" cy="100550"/>
              </a:xfrm>
              <a:custGeom>
                <a:avLst/>
                <a:gdLst/>
                <a:ahLst/>
                <a:cxnLst/>
                <a:rect l="l" t="t" r="r" b="b"/>
                <a:pathLst>
                  <a:path w="6162" h="5189" extrusionOk="0">
                    <a:moveTo>
                      <a:pt x="4036" y="0"/>
                    </a:moveTo>
                    <a:cubicBezTo>
                      <a:pt x="3405" y="0"/>
                      <a:pt x="2622" y="364"/>
                      <a:pt x="1802" y="1274"/>
                    </a:cubicBezTo>
                    <a:cubicBezTo>
                      <a:pt x="1" y="3290"/>
                      <a:pt x="353" y="5189"/>
                      <a:pt x="1789" y="5189"/>
                    </a:cubicBezTo>
                    <a:cubicBezTo>
                      <a:pt x="2478" y="5189"/>
                      <a:pt x="3417" y="4751"/>
                      <a:pt x="4488" y="3681"/>
                    </a:cubicBezTo>
                    <a:cubicBezTo>
                      <a:pt x="6162" y="2007"/>
                      <a:pt x="5517" y="0"/>
                      <a:pt x="40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" name="Google Shape;39;p2"/>
          <p:cNvGrpSpPr/>
          <p:nvPr/>
        </p:nvGrpSpPr>
        <p:grpSpPr>
          <a:xfrm>
            <a:off x="3492862" y="414864"/>
            <a:ext cx="4645510" cy="1204394"/>
            <a:chOff x="3492862" y="414864"/>
            <a:chExt cx="4645510" cy="1204394"/>
          </a:xfrm>
        </p:grpSpPr>
        <p:grpSp>
          <p:nvGrpSpPr>
            <p:cNvPr id="40" name="Google Shape;40;p2"/>
            <p:cNvGrpSpPr/>
            <p:nvPr/>
          </p:nvGrpSpPr>
          <p:grpSpPr>
            <a:xfrm>
              <a:off x="4270080" y="414864"/>
              <a:ext cx="301913" cy="331637"/>
              <a:chOff x="4212919" y="393935"/>
              <a:chExt cx="340031" cy="373466"/>
            </a:xfrm>
          </p:grpSpPr>
          <p:sp>
            <p:nvSpPr>
              <p:cNvPr id="41" name="Google Shape;41;p2"/>
              <p:cNvSpPr/>
              <p:nvPr/>
            </p:nvSpPr>
            <p:spPr>
              <a:xfrm rot="5811356">
                <a:off x="4212990" y="429862"/>
                <a:ext cx="339892" cy="301612"/>
              </a:xfrm>
              <a:custGeom>
                <a:avLst/>
                <a:gdLst/>
                <a:ahLst/>
                <a:cxnLst/>
                <a:rect l="l" t="t" r="r" b="b"/>
                <a:pathLst>
                  <a:path w="11916" h="10574" extrusionOk="0">
                    <a:moveTo>
                      <a:pt x="5877" y="0"/>
                    </a:moveTo>
                    <a:cubicBezTo>
                      <a:pt x="5215" y="0"/>
                      <a:pt x="4543" y="125"/>
                      <a:pt x="3899" y="388"/>
                    </a:cubicBezTo>
                    <a:cubicBezTo>
                      <a:pt x="1313" y="1443"/>
                      <a:pt x="0" y="4307"/>
                      <a:pt x="895" y="6953"/>
                    </a:cubicBezTo>
                    <a:cubicBezTo>
                      <a:pt x="955" y="7072"/>
                      <a:pt x="975" y="7172"/>
                      <a:pt x="1015" y="7271"/>
                    </a:cubicBezTo>
                    <a:cubicBezTo>
                      <a:pt x="1848" y="9332"/>
                      <a:pt x="3835" y="10573"/>
                      <a:pt x="5939" y="10573"/>
                    </a:cubicBezTo>
                    <a:cubicBezTo>
                      <a:pt x="6598" y="10573"/>
                      <a:pt x="7268" y="10452"/>
                      <a:pt x="7917" y="10196"/>
                    </a:cubicBezTo>
                    <a:cubicBezTo>
                      <a:pt x="10623" y="9101"/>
                      <a:pt x="11916" y="5998"/>
                      <a:pt x="10822" y="3293"/>
                    </a:cubicBezTo>
                    <a:cubicBezTo>
                      <a:pt x="10265" y="1900"/>
                      <a:pt x="9171" y="886"/>
                      <a:pt x="7858" y="388"/>
                    </a:cubicBezTo>
                    <a:cubicBezTo>
                      <a:pt x="7239" y="135"/>
                      <a:pt x="6564" y="0"/>
                      <a:pt x="5877" y="0"/>
                    </a:cubicBezTo>
                    <a:close/>
                  </a:path>
                </a:pathLst>
              </a:custGeom>
              <a:solidFill>
                <a:srgbClr val="F9BE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 rot="5811356">
                <a:off x="4218735" y="447406"/>
                <a:ext cx="314363" cy="290545"/>
              </a:xfrm>
              <a:custGeom>
                <a:avLst/>
                <a:gdLst/>
                <a:ahLst/>
                <a:cxnLst/>
                <a:rect l="l" t="t" r="r" b="b"/>
                <a:pathLst>
                  <a:path w="11021" h="10186" extrusionOk="0">
                    <a:moveTo>
                      <a:pt x="6983" y="0"/>
                    </a:moveTo>
                    <a:lnTo>
                      <a:pt x="6983" y="0"/>
                    </a:lnTo>
                    <a:cubicBezTo>
                      <a:pt x="7798" y="1512"/>
                      <a:pt x="9151" y="5073"/>
                      <a:pt x="5491" y="6983"/>
                    </a:cubicBezTo>
                    <a:cubicBezTo>
                      <a:pt x="4597" y="7445"/>
                      <a:pt x="3769" y="7633"/>
                      <a:pt x="3014" y="7633"/>
                    </a:cubicBezTo>
                    <a:cubicBezTo>
                      <a:pt x="1819" y="7633"/>
                      <a:pt x="805" y="7162"/>
                      <a:pt x="0" y="6565"/>
                    </a:cubicBezTo>
                    <a:lnTo>
                      <a:pt x="0" y="6565"/>
                    </a:lnTo>
                    <a:cubicBezTo>
                      <a:pt x="60" y="6684"/>
                      <a:pt x="80" y="6784"/>
                      <a:pt x="120" y="6883"/>
                    </a:cubicBezTo>
                    <a:cubicBezTo>
                      <a:pt x="953" y="8944"/>
                      <a:pt x="2940" y="10185"/>
                      <a:pt x="5044" y="10185"/>
                    </a:cubicBezTo>
                    <a:cubicBezTo>
                      <a:pt x="5703" y="10185"/>
                      <a:pt x="6373" y="10064"/>
                      <a:pt x="7022" y="9808"/>
                    </a:cubicBezTo>
                    <a:cubicBezTo>
                      <a:pt x="9728" y="8713"/>
                      <a:pt x="11021" y="5610"/>
                      <a:pt x="9927" y="2905"/>
                    </a:cubicBezTo>
                    <a:cubicBezTo>
                      <a:pt x="9370" y="1512"/>
                      <a:pt x="8276" y="498"/>
                      <a:pt x="6983" y="0"/>
                    </a:cubicBezTo>
                    <a:close/>
                  </a:path>
                </a:pathLst>
              </a:custGeom>
              <a:solidFill>
                <a:srgbClr val="AC88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 rot="5811356">
                <a:off x="4381454" y="467808"/>
                <a:ext cx="145814" cy="118089"/>
              </a:xfrm>
              <a:custGeom>
                <a:avLst/>
                <a:gdLst/>
                <a:ahLst/>
                <a:cxnLst/>
                <a:rect l="l" t="t" r="r" b="b"/>
                <a:pathLst>
                  <a:path w="5112" h="4140" extrusionOk="0">
                    <a:moveTo>
                      <a:pt x="3375" y="1"/>
                    </a:moveTo>
                    <a:cubicBezTo>
                      <a:pt x="2873" y="1"/>
                      <a:pt x="2248" y="272"/>
                      <a:pt x="1575" y="944"/>
                    </a:cubicBezTo>
                    <a:cubicBezTo>
                      <a:pt x="0" y="2546"/>
                      <a:pt x="254" y="4139"/>
                      <a:pt x="1480" y="4139"/>
                    </a:cubicBezTo>
                    <a:cubicBezTo>
                      <a:pt x="2035" y="4139"/>
                      <a:pt x="2790" y="3813"/>
                      <a:pt x="3664" y="3013"/>
                    </a:cubicBezTo>
                    <a:cubicBezTo>
                      <a:pt x="5111" y="1679"/>
                      <a:pt x="4625" y="1"/>
                      <a:pt x="337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" name="Google Shape;44;p2"/>
            <p:cNvGrpSpPr/>
            <p:nvPr/>
          </p:nvGrpSpPr>
          <p:grpSpPr>
            <a:xfrm>
              <a:off x="5175643" y="868295"/>
              <a:ext cx="179285" cy="191370"/>
              <a:chOff x="5175643" y="919458"/>
              <a:chExt cx="179285" cy="191370"/>
            </a:xfrm>
          </p:grpSpPr>
          <p:sp>
            <p:nvSpPr>
              <p:cNvPr id="45" name="Google Shape;45;p2"/>
              <p:cNvSpPr/>
              <p:nvPr/>
            </p:nvSpPr>
            <p:spPr>
              <a:xfrm rot="5811472">
                <a:off x="5178514" y="935290"/>
                <a:ext cx="173542" cy="159706"/>
              </a:xfrm>
              <a:custGeom>
                <a:avLst/>
                <a:gdLst/>
                <a:ahLst/>
                <a:cxnLst/>
                <a:rect l="l" t="t" r="r" b="b"/>
                <a:pathLst>
                  <a:path w="5293" h="4871" extrusionOk="0">
                    <a:moveTo>
                      <a:pt x="2808" y="1"/>
                    </a:moveTo>
                    <a:cubicBezTo>
                      <a:pt x="2509" y="1"/>
                      <a:pt x="2205" y="57"/>
                      <a:pt x="1911" y="174"/>
                    </a:cubicBezTo>
                    <a:cubicBezTo>
                      <a:pt x="1871" y="174"/>
                      <a:pt x="1811" y="194"/>
                      <a:pt x="1771" y="214"/>
                    </a:cubicBezTo>
                    <a:cubicBezTo>
                      <a:pt x="558" y="791"/>
                      <a:pt x="1" y="2223"/>
                      <a:pt x="578" y="3437"/>
                    </a:cubicBezTo>
                    <a:cubicBezTo>
                      <a:pt x="1000" y="4340"/>
                      <a:pt x="1882" y="4870"/>
                      <a:pt x="2800" y="4870"/>
                    </a:cubicBezTo>
                    <a:cubicBezTo>
                      <a:pt x="3135" y="4870"/>
                      <a:pt x="3476" y="4799"/>
                      <a:pt x="3800" y="4650"/>
                    </a:cubicBezTo>
                    <a:cubicBezTo>
                      <a:pt x="4437" y="4352"/>
                      <a:pt x="4875" y="3815"/>
                      <a:pt x="5073" y="3218"/>
                    </a:cubicBezTo>
                    <a:cubicBezTo>
                      <a:pt x="5292" y="2661"/>
                      <a:pt x="5272" y="2005"/>
                      <a:pt x="4994" y="1408"/>
                    </a:cubicBezTo>
                    <a:cubicBezTo>
                      <a:pt x="4589" y="524"/>
                      <a:pt x="3722" y="1"/>
                      <a:pt x="2808" y="1"/>
                    </a:cubicBezTo>
                    <a:close/>
                  </a:path>
                </a:pathLst>
              </a:custGeom>
              <a:solidFill>
                <a:srgbClr val="E73E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 rot="5811472">
                <a:off x="5179334" y="934563"/>
                <a:ext cx="167017" cy="154001"/>
              </a:xfrm>
              <a:custGeom>
                <a:avLst/>
                <a:gdLst/>
                <a:ahLst/>
                <a:cxnLst/>
                <a:rect l="l" t="t" r="r" b="b"/>
                <a:pathLst>
                  <a:path w="5094" h="4697" extrusionOk="0">
                    <a:moveTo>
                      <a:pt x="1911" y="0"/>
                    </a:moveTo>
                    <a:cubicBezTo>
                      <a:pt x="1871" y="0"/>
                      <a:pt x="1811" y="20"/>
                      <a:pt x="1771" y="40"/>
                    </a:cubicBezTo>
                    <a:cubicBezTo>
                      <a:pt x="558" y="617"/>
                      <a:pt x="1" y="2049"/>
                      <a:pt x="578" y="3263"/>
                    </a:cubicBezTo>
                    <a:cubicBezTo>
                      <a:pt x="1000" y="4166"/>
                      <a:pt x="1882" y="4696"/>
                      <a:pt x="2800" y="4696"/>
                    </a:cubicBezTo>
                    <a:cubicBezTo>
                      <a:pt x="3135" y="4696"/>
                      <a:pt x="3476" y="4625"/>
                      <a:pt x="3800" y="4476"/>
                    </a:cubicBezTo>
                    <a:cubicBezTo>
                      <a:pt x="4437" y="4178"/>
                      <a:pt x="4875" y="3641"/>
                      <a:pt x="5093" y="3064"/>
                    </a:cubicBezTo>
                    <a:lnTo>
                      <a:pt x="5093" y="3064"/>
                    </a:lnTo>
                    <a:cubicBezTo>
                      <a:pt x="4732" y="3281"/>
                      <a:pt x="4130" y="3572"/>
                      <a:pt x="3501" y="3572"/>
                    </a:cubicBezTo>
                    <a:cubicBezTo>
                      <a:pt x="2917" y="3572"/>
                      <a:pt x="2310" y="3321"/>
                      <a:pt x="1851" y="2527"/>
                    </a:cubicBezTo>
                    <a:cubicBezTo>
                      <a:pt x="1254" y="1492"/>
                      <a:pt x="1493" y="617"/>
                      <a:pt x="1911" y="0"/>
                    </a:cubicBezTo>
                    <a:close/>
                  </a:path>
                </a:pathLst>
              </a:custGeom>
              <a:solidFill>
                <a:srgbClr val="AD45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 rot="5811472">
                <a:off x="5253765" y="1027598"/>
                <a:ext cx="83574" cy="59902"/>
              </a:xfrm>
              <a:custGeom>
                <a:avLst/>
                <a:gdLst/>
                <a:ahLst/>
                <a:cxnLst/>
                <a:rect l="l" t="t" r="r" b="b"/>
                <a:pathLst>
                  <a:path w="2549" h="1827" extrusionOk="0">
                    <a:moveTo>
                      <a:pt x="759" y="1"/>
                    </a:moveTo>
                    <a:cubicBezTo>
                      <a:pt x="198" y="1"/>
                      <a:pt x="0" y="618"/>
                      <a:pt x="837" y="1454"/>
                    </a:cubicBezTo>
                    <a:cubicBezTo>
                      <a:pt x="1098" y="1716"/>
                      <a:pt x="1382" y="1826"/>
                      <a:pt x="1623" y="1826"/>
                    </a:cubicBezTo>
                    <a:cubicBezTo>
                      <a:pt x="2209" y="1826"/>
                      <a:pt x="2548" y="1178"/>
                      <a:pt x="1732" y="459"/>
                    </a:cubicBezTo>
                    <a:cubicBezTo>
                      <a:pt x="1373" y="139"/>
                      <a:pt x="1025" y="1"/>
                      <a:pt x="75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" name="Google Shape;48;p2"/>
            <p:cNvGrpSpPr/>
            <p:nvPr/>
          </p:nvGrpSpPr>
          <p:grpSpPr>
            <a:xfrm>
              <a:off x="3492862" y="855365"/>
              <a:ext cx="197611" cy="217212"/>
              <a:chOff x="3627101" y="1012463"/>
              <a:chExt cx="244447" cy="268760"/>
            </a:xfrm>
          </p:grpSpPr>
          <p:sp>
            <p:nvSpPr>
              <p:cNvPr id="49" name="Google Shape;49;p2"/>
              <p:cNvSpPr/>
              <p:nvPr/>
            </p:nvSpPr>
            <p:spPr>
              <a:xfrm rot="5811472">
                <a:off x="3627012" y="1038449"/>
                <a:ext cx="244624" cy="216788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6612" extrusionOk="0">
                    <a:moveTo>
                      <a:pt x="3706" y="1"/>
                    </a:moveTo>
                    <a:cubicBezTo>
                      <a:pt x="3235" y="1"/>
                      <a:pt x="2756" y="102"/>
                      <a:pt x="2308" y="303"/>
                    </a:cubicBezTo>
                    <a:cubicBezTo>
                      <a:pt x="717" y="1059"/>
                      <a:pt x="1" y="2869"/>
                      <a:pt x="617" y="4480"/>
                    </a:cubicBezTo>
                    <a:cubicBezTo>
                      <a:pt x="637" y="4560"/>
                      <a:pt x="677" y="4640"/>
                      <a:pt x="697" y="4679"/>
                    </a:cubicBezTo>
                    <a:cubicBezTo>
                      <a:pt x="1264" y="5900"/>
                      <a:pt x="2457" y="6611"/>
                      <a:pt x="3702" y="6611"/>
                    </a:cubicBezTo>
                    <a:cubicBezTo>
                      <a:pt x="4162" y="6611"/>
                      <a:pt x="4628" y="6514"/>
                      <a:pt x="5073" y="6311"/>
                    </a:cubicBezTo>
                    <a:cubicBezTo>
                      <a:pt x="6744" y="5535"/>
                      <a:pt x="7460" y="3565"/>
                      <a:pt x="6685" y="1934"/>
                    </a:cubicBezTo>
                    <a:cubicBezTo>
                      <a:pt x="6287" y="1079"/>
                      <a:pt x="5590" y="482"/>
                      <a:pt x="4775" y="184"/>
                    </a:cubicBezTo>
                    <a:cubicBezTo>
                      <a:pt x="4435" y="62"/>
                      <a:pt x="4073" y="1"/>
                      <a:pt x="3706" y="1"/>
                    </a:cubicBezTo>
                    <a:close/>
                  </a:path>
                </a:pathLst>
              </a:custGeom>
              <a:solidFill>
                <a:srgbClr val="368A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 rot="5811472">
                <a:off x="3632615" y="1051421"/>
                <a:ext cx="224395" cy="210132"/>
              </a:xfrm>
              <a:custGeom>
                <a:avLst/>
                <a:gdLst/>
                <a:ahLst/>
                <a:cxnLst/>
                <a:rect l="l" t="t" r="r" b="b"/>
                <a:pathLst>
                  <a:path w="6844" h="6409" extrusionOk="0">
                    <a:moveTo>
                      <a:pt x="4158" y="0"/>
                    </a:moveTo>
                    <a:lnTo>
                      <a:pt x="4158" y="0"/>
                    </a:lnTo>
                    <a:cubicBezTo>
                      <a:pt x="4695" y="935"/>
                      <a:pt x="5650" y="3084"/>
                      <a:pt x="3442" y="4377"/>
                    </a:cubicBezTo>
                    <a:cubicBezTo>
                      <a:pt x="2836" y="4730"/>
                      <a:pt x="2280" y="4870"/>
                      <a:pt x="1775" y="4870"/>
                    </a:cubicBezTo>
                    <a:cubicBezTo>
                      <a:pt x="1087" y="4870"/>
                      <a:pt x="494" y="4610"/>
                      <a:pt x="0" y="4277"/>
                    </a:cubicBezTo>
                    <a:lnTo>
                      <a:pt x="0" y="4277"/>
                    </a:lnTo>
                    <a:cubicBezTo>
                      <a:pt x="20" y="4357"/>
                      <a:pt x="60" y="4437"/>
                      <a:pt x="80" y="4476"/>
                    </a:cubicBezTo>
                    <a:cubicBezTo>
                      <a:pt x="647" y="5697"/>
                      <a:pt x="1840" y="6408"/>
                      <a:pt x="3085" y="6408"/>
                    </a:cubicBezTo>
                    <a:cubicBezTo>
                      <a:pt x="3545" y="6408"/>
                      <a:pt x="4011" y="6311"/>
                      <a:pt x="4456" y="6108"/>
                    </a:cubicBezTo>
                    <a:cubicBezTo>
                      <a:pt x="6127" y="5332"/>
                      <a:pt x="6843" y="3362"/>
                      <a:pt x="6068" y="1731"/>
                    </a:cubicBezTo>
                    <a:cubicBezTo>
                      <a:pt x="5670" y="876"/>
                      <a:pt x="4973" y="279"/>
                      <a:pt x="4158" y="0"/>
                    </a:cubicBezTo>
                    <a:close/>
                  </a:path>
                </a:pathLst>
              </a:custGeom>
              <a:solidFill>
                <a:srgbClr val="326D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 rot="5811472">
                <a:off x="3748221" y="1063020"/>
                <a:ext cx="101804" cy="85837"/>
              </a:xfrm>
              <a:custGeom>
                <a:avLst/>
                <a:gdLst/>
                <a:ahLst/>
                <a:cxnLst/>
                <a:rect l="l" t="t" r="r" b="b"/>
                <a:pathLst>
                  <a:path w="3105" h="2618" extrusionOk="0">
                    <a:moveTo>
                      <a:pt x="2021" y="1"/>
                    </a:moveTo>
                    <a:cubicBezTo>
                      <a:pt x="1705" y="1"/>
                      <a:pt x="1317" y="183"/>
                      <a:pt x="914" y="640"/>
                    </a:cubicBezTo>
                    <a:cubicBezTo>
                      <a:pt x="0" y="1660"/>
                      <a:pt x="166" y="2618"/>
                      <a:pt x="890" y="2618"/>
                    </a:cubicBezTo>
                    <a:cubicBezTo>
                      <a:pt x="1239" y="2618"/>
                      <a:pt x="1717" y="2396"/>
                      <a:pt x="2266" y="1853"/>
                    </a:cubicBezTo>
                    <a:cubicBezTo>
                      <a:pt x="3104" y="1015"/>
                      <a:pt x="2766" y="1"/>
                      <a:pt x="20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" name="Google Shape;52;p2"/>
            <p:cNvGrpSpPr/>
            <p:nvPr/>
          </p:nvGrpSpPr>
          <p:grpSpPr>
            <a:xfrm>
              <a:off x="6188183" y="569265"/>
              <a:ext cx="145958" cy="150011"/>
              <a:chOff x="6188183" y="569265"/>
              <a:chExt cx="145958" cy="150011"/>
            </a:xfrm>
          </p:grpSpPr>
          <p:sp>
            <p:nvSpPr>
              <p:cNvPr id="53" name="Google Shape;53;p2"/>
              <p:cNvSpPr/>
              <p:nvPr/>
            </p:nvSpPr>
            <p:spPr>
              <a:xfrm rot="-7324521">
                <a:off x="6204279" y="593793"/>
                <a:ext cx="113767" cy="100954"/>
              </a:xfrm>
              <a:custGeom>
                <a:avLst/>
                <a:gdLst/>
                <a:ahLst/>
                <a:cxnLst/>
                <a:rect l="l" t="t" r="r" b="b"/>
                <a:pathLst>
                  <a:path w="11916" h="10574" extrusionOk="0">
                    <a:moveTo>
                      <a:pt x="5877" y="0"/>
                    </a:moveTo>
                    <a:cubicBezTo>
                      <a:pt x="5215" y="0"/>
                      <a:pt x="4543" y="125"/>
                      <a:pt x="3899" y="388"/>
                    </a:cubicBezTo>
                    <a:cubicBezTo>
                      <a:pt x="1313" y="1443"/>
                      <a:pt x="0" y="4307"/>
                      <a:pt x="895" y="6953"/>
                    </a:cubicBezTo>
                    <a:cubicBezTo>
                      <a:pt x="955" y="7072"/>
                      <a:pt x="975" y="7172"/>
                      <a:pt x="1015" y="7271"/>
                    </a:cubicBezTo>
                    <a:cubicBezTo>
                      <a:pt x="1848" y="9332"/>
                      <a:pt x="3835" y="10573"/>
                      <a:pt x="5939" y="10573"/>
                    </a:cubicBezTo>
                    <a:cubicBezTo>
                      <a:pt x="6598" y="10573"/>
                      <a:pt x="7268" y="10452"/>
                      <a:pt x="7917" y="10196"/>
                    </a:cubicBezTo>
                    <a:cubicBezTo>
                      <a:pt x="10623" y="9101"/>
                      <a:pt x="11916" y="5998"/>
                      <a:pt x="10822" y="3293"/>
                    </a:cubicBezTo>
                    <a:cubicBezTo>
                      <a:pt x="10265" y="1900"/>
                      <a:pt x="9171" y="886"/>
                      <a:pt x="7858" y="388"/>
                    </a:cubicBezTo>
                    <a:cubicBezTo>
                      <a:pt x="7239" y="135"/>
                      <a:pt x="6564" y="0"/>
                      <a:pt x="5877" y="0"/>
                    </a:cubicBezTo>
                    <a:close/>
                  </a:path>
                </a:pathLst>
              </a:custGeom>
              <a:solidFill>
                <a:srgbClr val="F9BE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 rot="-7324521">
                <a:off x="6207853" y="591043"/>
                <a:ext cx="105222" cy="97250"/>
              </a:xfrm>
              <a:custGeom>
                <a:avLst/>
                <a:gdLst/>
                <a:ahLst/>
                <a:cxnLst/>
                <a:rect l="l" t="t" r="r" b="b"/>
                <a:pathLst>
                  <a:path w="11021" h="10186" extrusionOk="0">
                    <a:moveTo>
                      <a:pt x="6983" y="0"/>
                    </a:moveTo>
                    <a:lnTo>
                      <a:pt x="6983" y="0"/>
                    </a:lnTo>
                    <a:cubicBezTo>
                      <a:pt x="7798" y="1512"/>
                      <a:pt x="9151" y="5073"/>
                      <a:pt x="5491" y="6983"/>
                    </a:cubicBezTo>
                    <a:cubicBezTo>
                      <a:pt x="4597" y="7445"/>
                      <a:pt x="3769" y="7633"/>
                      <a:pt x="3014" y="7633"/>
                    </a:cubicBezTo>
                    <a:cubicBezTo>
                      <a:pt x="1819" y="7633"/>
                      <a:pt x="805" y="7162"/>
                      <a:pt x="0" y="6565"/>
                    </a:cubicBezTo>
                    <a:lnTo>
                      <a:pt x="0" y="6565"/>
                    </a:lnTo>
                    <a:cubicBezTo>
                      <a:pt x="60" y="6684"/>
                      <a:pt x="80" y="6784"/>
                      <a:pt x="120" y="6883"/>
                    </a:cubicBezTo>
                    <a:cubicBezTo>
                      <a:pt x="953" y="8944"/>
                      <a:pt x="2940" y="10185"/>
                      <a:pt x="5044" y="10185"/>
                    </a:cubicBezTo>
                    <a:cubicBezTo>
                      <a:pt x="5703" y="10185"/>
                      <a:pt x="6373" y="10064"/>
                      <a:pt x="7022" y="9808"/>
                    </a:cubicBezTo>
                    <a:cubicBezTo>
                      <a:pt x="9728" y="8713"/>
                      <a:pt x="11021" y="5610"/>
                      <a:pt x="9927" y="2905"/>
                    </a:cubicBezTo>
                    <a:cubicBezTo>
                      <a:pt x="9370" y="1512"/>
                      <a:pt x="8276" y="498"/>
                      <a:pt x="6983" y="0"/>
                    </a:cubicBezTo>
                    <a:close/>
                  </a:path>
                </a:pathLst>
              </a:custGeom>
              <a:solidFill>
                <a:srgbClr val="AC88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 rot="-7324521">
                <a:off x="6229481" y="653545"/>
                <a:ext cx="48806" cy="39526"/>
              </a:xfrm>
              <a:custGeom>
                <a:avLst/>
                <a:gdLst/>
                <a:ahLst/>
                <a:cxnLst/>
                <a:rect l="l" t="t" r="r" b="b"/>
                <a:pathLst>
                  <a:path w="5112" h="4140" extrusionOk="0">
                    <a:moveTo>
                      <a:pt x="3375" y="1"/>
                    </a:moveTo>
                    <a:cubicBezTo>
                      <a:pt x="2873" y="1"/>
                      <a:pt x="2248" y="272"/>
                      <a:pt x="1575" y="944"/>
                    </a:cubicBezTo>
                    <a:cubicBezTo>
                      <a:pt x="0" y="2546"/>
                      <a:pt x="254" y="4139"/>
                      <a:pt x="1480" y="4139"/>
                    </a:cubicBezTo>
                    <a:cubicBezTo>
                      <a:pt x="2035" y="4139"/>
                      <a:pt x="2790" y="3813"/>
                      <a:pt x="3664" y="3013"/>
                    </a:cubicBezTo>
                    <a:cubicBezTo>
                      <a:pt x="5111" y="1679"/>
                      <a:pt x="4625" y="1"/>
                      <a:pt x="337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" name="Google Shape;56;p2"/>
            <p:cNvGrpSpPr/>
            <p:nvPr/>
          </p:nvGrpSpPr>
          <p:grpSpPr>
            <a:xfrm rot="-2700000">
              <a:off x="7611478" y="1110924"/>
              <a:ext cx="197602" cy="217218"/>
              <a:chOff x="3627101" y="1012463"/>
              <a:chExt cx="244447" cy="268760"/>
            </a:xfrm>
          </p:grpSpPr>
          <p:sp>
            <p:nvSpPr>
              <p:cNvPr id="57" name="Google Shape;57;p2"/>
              <p:cNvSpPr/>
              <p:nvPr/>
            </p:nvSpPr>
            <p:spPr>
              <a:xfrm rot="5811472">
                <a:off x="3627012" y="1038449"/>
                <a:ext cx="244624" cy="216788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6612" extrusionOk="0">
                    <a:moveTo>
                      <a:pt x="3706" y="1"/>
                    </a:moveTo>
                    <a:cubicBezTo>
                      <a:pt x="3235" y="1"/>
                      <a:pt x="2756" y="102"/>
                      <a:pt x="2308" y="303"/>
                    </a:cubicBezTo>
                    <a:cubicBezTo>
                      <a:pt x="717" y="1059"/>
                      <a:pt x="1" y="2869"/>
                      <a:pt x="617" y="4480"/>
                    </a:cubicBezTo>
                    <a:cubicBezTo>
                      <a:pt x="637" y="4560"/>
                      <a:pt x="677" y="4640"/>
                      <a:pt x="697" y="4679"/>
                    </a:cubicBezTo>
                    <a:cubicBezTo>
                      <a:pt x="1264" y="5900"/>
                      <a:pt x="2457" y="6611"/>
                      <a:pt x="3702" y="6611"/>
                    </a:cubicBezTo>
                    <a:cubicBezTo>
                      <a:pt x="4162" y="6611"/>
                      <a:pt x="4628" y="6514"/>
                      <a:pt x="5073" y="6311"/>
                    </a:cubicBezTo>
                    <a:cubicBezTo>
                      <a:pt x="6744" y="5535"/>
                      <a:pt x="7460" y="3565"/>
                      <a:pt x="6685" y="1934"/>
                    </a:cubicBezTo>
                    <a:cubicBezTo>
                      <a:pt x="6287" y="1079"/>
                      <a:pt x="5590" y="482"/>
                      <a:pt x="4775" y="184"/>
                    </a:cubicBezTo>
                    <a:cubicBezTo>
                      <a:pt x="4435" y="62"/>
                      <a:pt x="4073" y="1"/>
                      <a:pt x="3706" y="1"/>
                    </a:cubicBezTo>
                    <a:close/>
                  </a:path>
                </a:pathLst>
              </a:custGeom>
              <a:solidFill>
                <a:srgbClr val="368A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 rot="5811472">
                <a:off x="3632615" y="1051421"/>
                <a:ext cx="224395" cy="210132"/>
              </a:xfrm>
              <a:custGeom>
                <a:avLst/>
                <a:gdLst/>
                <a:ahLst/>
                <a:cxnLst/>
                <a:rect l="l" t="t" r="r" b="b"/>
                <a:pathLst>
                  <a:path w="6844" h="6409" extrusionOk="0">
                    <a:moveTo>
                      <a:pt x="4158" y="0"/>
                    </a:moveTo>
                    <a:lnTo>
                      <a:pt x="4158" y="0"/>
                    </a:lnTo>
                    <a:cubicBezTo>
                      <a:pt x="4695" y="935"/>
                      <a:pt x="5650" y="3084"/>
                      <a:pt x="3442" y="4377"/>
                    </a:cubicBezTo>
                    <a:cubicBezTo>
                      <a:pt x="2836" y="4730"/>
                      <a:pt x="2280" y="4870"/>
                      <a:pt x="1775" y="4870"/>
                    </a:cubicBezTo>
                    <a:cubicBezTo>
                      <a:pt x="1087" y="4870"/>
                      <a:pt x="494" y="4610"/>
                      <a:pt x="0" y="4277"/>
                    </a:cubicBezTo>
                    <a:lnTo>
                      <a:pt x="0" y="4277"/>
                    </a:lnTo>
                    <a:cubicBezTo>
                      <a:pt x="20" y="4357"/>
                      <a:pt x="60" y="4437"/>
                      <a:pt x="80" y="4476"/>
                    </a:cubicBezTo>
                    <a:cubicBezTo>
                      <a:pt x="647" y="5697"/>
                      <a:pt x="1840" y="6408"/>
                      <a:pt x="3085" y="6408"/>
                    </a:cubicBezTo>
                    <a:cubicBezTo>
                      <a:pt x="3545" y="6408"/>
                      <a:pt x="4011" y="6311"/>
                      <a:pt x="4456" y="6108"/>
                    </a:cubicBezTo>
                    <a:cubicBezTo>
                      <a:pt x="6127" y="5332"/>
                      <a:pt x="6843" y="3362"/>
                      <a:pt x="6068" y="1731"/>
                    </a:cubicBezTo>
                    <a:cubicBezTo>
                      <a:pt x="5670" y="876"/>
                      <a:pt x="4973" y="279"/>
                      <a:pt x="4158" y="0"/>
                    </a:cubicBezTo>
                    <a:close/>
                  </a:path>
                </a:pathLst>
              </a:custGeom>
              <a:solidFill>
                <a:srgbClr val="326D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5811472">
                <a:off x="3748221" y="1063020"/>
                <a:ext cx="101804" cy="85837"/>
              </a:xfrm>
              <a:custGeom>
                <a:avLst/>
                <a:gdLst/>
                <a:ahLst/>
                <a:cxnLst/>
                <a:rect l="l" t="t" r="r" b="b"/>
                <a:pathLst>
                  <a:path w="3105" h="2618" extrusionOk="0">
                    <a:moveTo>
                      <a:pt x="2021" y="1"/>
                    </a:moveTo>
                    <a:cubicBezTo>
                      <a:pt x="1705" y="1"/>
                      <a:pt x="1317" y="183"/>
                      <a:pt x="914" y="640"/>
                    </a:cubicBezTo>
                    <a:cubicBezTo>
                      <a:pt x="0" y="1660"/>
                      <a:pt x="166" y="2618"/>
                      <a:pt x="890" y="2618"/>
                    </a:cubicBezTo>
                    <a:cubicBezTo>
                      <a:pt x="1239" y="2618"/>
                      <a:pt x="1717" y="2396"/>
                      <a:pt x="2266" y="1853"/>
                    </a:cubicBezTo>
                    <a:cubicBezTo>
                      <a:pt x="3104" y="1015"/>
                      <a:pt x="2766" y="1"/>
                      <a:pt x="20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60;p2"/>
            <p:cNvGrpSpPr/>
            <p:nvPr/>
          </p:nvGrpSpPr>
          <p:grpSpPr>
            <a:xfrm>
              <a:off x="7999036" y="1474801"/>
              <a:ext cx="139335" cy="144457"/>
              <a:chOff x="6737486" y="4154651"/>
              <a:chExt cx="139335" cy="144457"/>
            </a:xfrm>
          </p:grpSpPr>
          <p:sp>
            <p:nvSpPr>
              <p:cNvPr id="61" name="Google Shape;61;p2"/>
              <p:cNvSpPr/>
              <p:nvPr/>
            </p:nvSpPr>
            <p:spPr>
              <a:xfrm rot="5878426">
                <a:off x="6742812" y="4165545"/>
                <a:ext cx="128684" cy="122670"/>
              </a:xfrm>
              <a:custGeom>
                <a:avLst/>
                <a:gdLst/>
                <a:ahLst/>
                <a:cxnLst/>
                <a:rect l="l" t="t" r="r" b="b"/>
                <a:pathLst>
                  <a:path w="5093" h="4855" extrusionOk="0">
                    <a:moveTo>
                      <a:pt x="2581" y="0"/>
                    </a:moveTo>
                    <a:cubicBezTo>
                      <a:pt x="1467" y="0"/>
                      <a:pt x="471" y="805"/>
                      <a:pt x="219" y="1919"/>
                    </a:cubicBezTo>
                    <a:cubicBezTo>
                      <a:pt x="219" y="1978"/>
                      <a:pt x="199" y="2018"/>
                      <a:pt x="199" y="2078"/>
                    </a:cubicBezTo>
                    <a:cubicBezTo>
                      <a:pt x="0" y="3391"/>
                      <a:pt x="915" y="4624"/>
                      <a:pt x="2228" y="4823"/>
                    </a:cubicBezTo>
                    <a:cubicBezTo>
                      <a:pt x="2357" y="4845"/>
                      <a:pt x="2485" y="4855"/>
                      <a:pt x="2612" y="4855"/>
                    </a:cubicBezTo>
                    <a:cubicBezTo>
                      <a:pt x="3777" y="4855"/>
                      <a:pt x="4814" y="3978"/>
                      <a:pt x="4993" y="2794"/>
                    </a:cubicBezTo>
                    <a:cubicBezTo>
                      <a:pt x="5093" y="2118"/>
                      <a:pt x="4914" y="1461"/>
                      <a:pt x="4516" y="964"/>
                    </a:cubicBezTo>
                    <a:cubicBezTo>
                      <a:pt x="4138" y="486"/>
                      <a:pt x="3601" y="128"/>
                      <a:pt x="2945" y="29"/>
                    </a:cubicBezTo>
                    <a:cubicBezTo>
                      <a:pt x="2822" y="10"/>
                      <a:pt x="2701" y="0"/>
                      <a:pt x="2581" y="0"/>
                    </a:cubicBezTo>
                    <a:close/>
                  </a:path>
                </a:pathLst>
              </a:custGeom>
              <a:solidFill>
                <a:srgbClr val="E73E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 rot="5878426">
                <a:off x="6730763" y="4176022"/>
                <a:ext cx="128684" cy="98338"/>
              </a:xfrm>
              <a:custGeom>
                <a:avLst/>
                <a:gdLst/>
                <a:ahLst/>
                <a:cxnLst/>
                <a:rect l="l" t="t" r="r" b="b"/>
                <a:pathLst>
                  <a:path w="5093" h="3892" extrusionOk="0">
                    <a:moveTo>
                      <a:pt x="4536" y="1"/>
                    </a:moveTo>
                    <a:cubicBezTo>
                      <a:pt x="4497" y="774"/>
                      <a:pt x="4233" y="2412"/>
                      <a:pt x="2465" y="2412"/>
                    </a:cubicBezTo>
                    <a:cubicBezTo>
                      <a:pt x="2414" y="2412"/>
                      <a:pt x="2362" y="2411"/>
                      <a:pt x="2308" y="2408"/>
                    </a:cubicBezTo>
                    <a:cubicBezTo>
                      <a:pt x="1094" y="2348"/>
                      <a:pt x="518" y="1652"/>
                      <a:pt x="219" y="956"/>
                    </a:cubicBezTo>
                    <a:cubicBezTo>
                      <a:pt x="219" y="1015"/>
                      <a:pt x="199" y="1055"/>
                      <a:pt x="199" y="1115"/>
                    </a:cubicBezTo>
                    <a:cubicBezTo>
                      <a:pt x="0" y="2428"/>
                      <a:pt x="915" y="3661"/>
                      <a:pt x="2228" y="3860"/>
                    </a:cubicBezTo>
                    <a:cubicBezTo>
                      <a:pt x="2357" y="3882"/>
                      <a:pt x="2485" y="3892"/>
                      <a:pt x="2612" y="3892"/>
                    </a:cubicBezTo>
                    <a:cubicBezTo>
                      <a:pt x="3777" y="3892"/>
                      <a:pt x="4814" y="3015"/>
                      <a:pt x="4993" y="1831"/>
                    </a:cubicBezTo>
                    <a:cubicBezTo>
                      <a:pt x="5093" y="1155"/>
                      <a:pt x="4914" y="498"/>
                      <a:pt x="4536" y="1"/>
                    </a:cubicBezTo>
                    <a:close/>
                  </a:path>
                </a:pathLst>
              </a:custGeom>
              <a:solidFill>
                <a:srgbClr val="AD45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 rot="5878426">
                <a:off x="6807905" y="4205276"/>
                <a:ext cx="71833" cy="36030"/>
              </a:xfrm>
              <a:custGeom>
                <a:avLst/>
                <a:gdLst/>
                <a:ahLst/>
                <a:cxnLst/>
                <a:rect l="l" t="t" r="r" b="b"/>
                <a:pathLst>
                  <a:path w="2843" h="1426" extrusionOk="0">
                    <a:moveTo>
                      <a:pt x="1839" y="1"/>
                    </a:moveTo>
                    <a:cubicBezTo>
                      <a:pt x="1701" y="1"/>
                      <a:pt x="1543" y="22"/>
                      <a:pt x="1366" y="70"/>
                    </a:cubicBezTo>
                    <a:cubicBezTo>
                      <a:pt x="105" y="385"/>
                      <a:pt x="0" y="1425"/>
                      <a:pt x="1174" y="1425"/>
                    </a:cubicBezTo>
                    <a:cubicBezTo>
                      <a:pt x="1334" y="1425"/>
                      <a:pt x="1517" y="1406"/>
                      <a:pt x="1724" y="1363"/>
                    </a:cubicBezTo>
                    <a:cubicBezTo>
                      <a:pt x="2791" y="1136"/>
                      <a:pt x="2843" y="1"/>
                      <a:pt x="18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1"/>
          <p:cNvSpPr/>
          <p:nvPr/>
        </p:nvSpPr>
        <p:spPr>
          <a:xfrm rot="-9429674">
            <a:off x="6513167" y="-641259"/>
            <a:ext cx="4342767" cy="3464801"/>
          </a:xfrm>
          <a:custGeom>
            <a:avLst/>
            <a:gdLst/>
            <a:ahLst/>
            <a:cxnLst/>
            <a:rect l="l" t="t" r="r" b="b"/>
            <a:pathLst>
              <a:path w="86275" h="68833" extrusionOk="0">
                <a:moveTo>
                  <a:pt x="25845" y="1"/>
                </a:moveTo>
                <a:cubicBezTo>
                  <a:pt x="23324" y="1"/>
                  <a:pt x="20806" y="600"/>
                  <a:pt x="18600" y="1812"/>
                </a:cubicBezTo>
                <a:lnTo>
                  <a:pt x="15497" y="1951"/>
                </a:lnTo>
                <a:cubicBezTo>
                  <a:pt x="10384" y="4119"/>
                  <a:pt x="7539" y="9510"/>
                  <a:pt x="5132" y="14503"/>
                </a:cubicBezTo>
                <a:cubicBezTo>
                  <a:pt x="3442" y="17984"/>
                  <a:pt x="1751" y="21466"/>
                  <a:pt x="856" y="25225"/>
                </a:cubicBezTo>
                <a:cubicBezTo>
                  <a:pt x="259" y="27672"/>
                  <a:pt x="0" y="30298"/>
                  <a:pt x="856" y="32685"/>
                </a:cubicBezTo>
                <a:cubicBezTo>
                  <a:pt x="1572" y="34774"/>
                  <a:pt x="3064" y="36485"/>
                  <a:pt x="4675" y="37977"/>
                </a:cubicBezTo>
                <a:cubicBezTo>
                  <a:pt x="9608" y="42452"/>
                  <a:pt x="15914" y="45078"/>
                  <a:pt x="22081" y="47585"/>
                </a:cubicBezTo>
                <a:cubicBezTo>
                  <a:pt x="36284" y="53354"/>
                  <a:pt x="50508" y="59142"/>
                  <a:pt x="64711" y="64911"/>
                </a:cubicBezTo>
                <a:cubicBezTo>
                  <a:pt x="69510" y="66856"/>
                  <a:pt x="74501" y="68832"/>
                  <a:pt x="79597" y="68832"/>
                </a:cubicBezTo>
                <a:cubicBezTo>
                  <a:pt x="80184" y="68832"/>
                  <a:pt x="80772" y="68806"/>
                  <a:pt x="81361" y="68751"/>
                </a:cubicBezTo>
                <a:cubicBezTo>
                  <a:pt x="82595" y="68651"/>
                  <a:pt x="83848" y="68373"/>
                  <a:pt x="84783" y="67557"/>
                </a:cubicBezTo>
                <a:cubicBezTo>
                  <a:pt x="85937" y="66503"/>
                  <a:pt x="86275" y="64812"/>
                  <a:pt x="86215" y="63280"/>
                </a:cubicBezTo>
                <a:cubicBezTo>
                  <a:pt x="86116" y="60237"/>
                  <a:pt x="84703" y="57273"/>
                  <a:pt x="82416" y="55263"/>
                </a:cubicBezTo>
                <a:cubicBezTo>
                  <a:pt x="79432" y="52657"/>
                  <a:pt x="75374" y="51842"/>
                  <a:pt x="71813" y="50111"/>
                </a:cubicBezTo>
                <a:cubicBezTo>
                  <a:pt x="68272" y="48400"/>
                  <a:pt x="64850" y="44979"/>
                  <a:pt x="65547" y="41100"/>
                </a:cubicBezTo>
                <a:cubicBezTo>
                  <a:pt x="65905" y="39130"/>
                  <a:pt x="67237" y="37519"/>
                  <a:pt x="68371" y="35848"/>
                </a:cubicBezTo>
                <a:cubicBezTo>
                  <a:pt x="69485" y="34197"/>
                  <a:pt x="70420" y="32168"/>
                  <a:pt x="69883" y="30258"/>
                </a:cubicBezTo>
                <a:cubicBezTo>
                  <a:pt x="69485" y="28826"/>
                  <a:pt x="68312" y="27772"/>
                  <a:pt x="67019" y="27075"/>
                </a:cubicBezTo>
                <a:cubicBezTo>
                  <a:pt x="65247" y="26126"/>
                  <a:pt x="63322" y="25809"/>
                  <a:pt x="61322" y="25809"/>
                </a:cubicBezTo>
                <a:cubicBezTo>
                  <a:pt x="57293" y="25809"/>
                  <a:pt x="52958" y="27096"/>
                  <a:pt x="48952" y="27096"/>
                </a:cubicBezTo>
                <a:cubicBezTo>
                  <a:pt x="46865" y="27096"/>
                  <a:pt x="44867" y="26746"/>
                  <a:pt x="43048" y="25683"/>
                </a:cubicBezTo>
                <a:cubicBezTo>
                  <a:pt x="42113" y="25126"/>
                  <a:pt x="41238" y="24390"/>
                  <a:pt x="40760" y="23395"/>
                </a:cubicBezTo>
                <a:cubicBezTo>
                  <a:pt x="39825" y="21446"/>
                  <a:pt x="40561" y="19158"/>
                  <a:pt x="40840" y="17030"/>
                </a:cubicBezTo>
                <a:cubicBezTo>
                  <a:pt x="41556" y="11519"/>
                  <a:pt x="38970" y="5711"/>
                  <a:pt x="34395" y="2568"/>
                </a:cubicBezTo>
                <a:cubicBezTo>
                  <a:pt x="31899" y="864"/>
                  <a:pt x="28870" y="1"/>
                  <a:pt x="2584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78" name="Google Shape;278;p11"/>
          <p:cNvSpPr txBox="1">
            <a:spLocks noGrp="1"/>
          </p:cNvSpPr>
          <p:nvPr>
            <p:ph type="title" hasCustomPrompt="1"/>
          </p:nvPr>
        </p:nvSpPr>
        <p:spPr>
          <a:xfrm>
            <a:off x="1862150" y="1707650"/>
            <a:ext cx="54195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79" name="Google Shape;279;p11"/>
          <p:cNvSpPr txBox="1">
            <a:spLocks noGrp="1"/>
          </p:cNvSpPr>
          <p:nvPr>
            <p:ph type="subTitle" idx="1"/>
          </p:nvPr>
        </p:nvSpPr>
        <p:spPr>
          <a:xfrm>
            <a:off x="1084750" y="2986750"/>
            <a:ext cx="6974400" cy="4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80" name="Google Shape;280;p11"/>
          <p:cNvSpPr/>
          <p:nvPr/>
        </p:nvSpPr>
        <p:spPr>
          <a:xfrm rot="10800000">
            <a:off x="6094650" y="-456778"/>
            <a:ext cx="3049347" cy="1577452"/>
          </a:xfrm>
          <a:custGeom>
            <a:avLst/>
            <a:gdLst/>
            <a:ahLst/>
            <a:cxnLst/>
            <a:rect l="l" t="t" r="r" b="b"/>
            <a:pathLst>
              <a:path w="152220" h="72610" extrusionOk="0">
                <a:moveTo>
                  <a:pt x="1" y="1"/>
                </a:moveTo>
                <a:lnTo>
                  <a:pt x="1" y="48937"/>
                </a:lnTo>
                <a:cubicBezTo>
                  <a:pt x="1" y="62026"/>
                  <a:pt x="10603" y="72609"/>
                  <a:pt x="23673" y="72609"/>
                </a:cubicBezTo>
                <a:lnTo>
                  <a:pt x="152219" y="72609"/>
                </a:lnTo>
                <a:lnTo>
                  <a:pt x="152219" y="37797"/>
                </a:lnTo>
                <a:lnTo>
                  <a:pt x="152219" y="36822"/>
                </a:lnTo>
                <a:cubicBezTo>
                  <a:pt x="151876" y="18833"/>
                  <a:pt x="136891" y="5594"/>
                  <a:pt x="120118" y="5594"/>
                </a:cubicBezTo>
                <a:cubicBezTo>
                  <a:pt x="116470" y="5594"/>
                  <a:pt x="112737" y="6220"/>
                  <a:pt x="109052" y="7560"/>
                </a:cubicBezTo>
                <a:lnTo>
                  <a:pt x="55143" y="27174"/>
                </a:lnTo>
                <a:cubicBezTo>
                  <a:pt x="48113" y="29674"/>
                  <a:pt x="41934" y="30729"/>
                  <a:pt x="36511" y="30729"/>
                </a:cubicBezTo>
                <a:cubicBezTo>
                  <a:pt x="7236" y="30729"/>
                  <a:pt x="1" y="1"/>
                  <a:pt x="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1"/>
          <p:cNvSpPr/>
          <p:nvPr/>
        </p:nvSpPr>
        <p:spPr>
          <a:xfrm rot="-1381266">
            <a:off x="-2101684" y="2704775"/>
            <a:ext cx="4342759" cy="3464794"/>
          </a:xfrm>
          <a:custGeom>
            <a:avLst/>
            <a:gdLst/>
            <a:ahLst/>
            <a:cxnLst/>
            <a:rect l="l" t="t" r="r" b="b"/>
            <a:pathLst>
              <a:path w="86275" h="68833" extrusionOk="0">
                <a:moveTo>
                  <a:pt x="25845" y="1"/>
                </a:moveTo>
                <a:cubicBezTo>
                  <a:pt x="23324" y="1"/>
                  <a:pt x="20806" y="600"/>
                  <a:pt x="18600" y="1812"/>
                </a:cubicBezTo>
                <a:lnTo>
                  <a:pt x="15497" y="1951"/>
                </a:lnTo>
                <a:cubicBezTo>
                  <a:pt x="10384" y="4119"/>
                  <a:pt x="7539" y="9510"/>
                  <a:pt x="5132" y="14503"/>
                </a:cubicBezTo>
                <a:cubicBezTo>
                  <a:pt x="3442" y="17984"/>
                  <a:pt x="1751" y="21466"/>
                  <a:pt x="856" y="25225"/>
                </a:cubicBezTo>
                <a:cubicBezTo>
                  <a:pt x="259" y="27672"/>
                  <a:pt x="0" y="30298"/>
                  <a:pt x="856" y="32685"/>
                </a:cubicBezTo>
                <a:cubicBezTo>
                  <a:pt x="1572" y="34774"/>
                  <a:pt x="3064" y="36485"/>
                  <a:pt x="4675" y="37977"/>
                </a:cubicBezTo>
                <a:cubicBezTo>
                  <a:pt x="9608" y="42452"/>
                  <a:pt x="15914" y="45078"/>
                  <a:pt x="22081" y="47585"/>
                </a:cubicBezTo>
                <a:cubicBezTo>
                  <a:pt x="36284" y="53354"/>
                  <a:pt x="50508" y="59142"/>
                  <a:pt x="64711" y="64911"/>
                </a:cubicBezTo>
                <a:cubicBezTo>
                  <a:pt x="69510" y="66856"/>
                  <a:pt x="74501" y="68832"/>
                  <a:pt x="79597" y="68832"/>
                </a:cubicBezTo>
                <a:cubicBezTo>
                  <a:pt x="80184" y="68832"/>
                  <a:pt x="80772" y="68806"/>
                  <a:pt x="81361" y="68751"/>
                </a:cubicBezTo>
                <a:cubicBezTo>
                  <a:pt x="82595" y="68651"/>
                  <a:pt x="83848" y="68373"/>
                  <a:pt x="84783" y="67557"/>
                </a:cubicBezTo>
                <a:cubicBezTo>
                  <a:pt x="85937" y="66503"/>
                  <a:pt x="86275" y="64812"/>
                  <a:pt x="86215" y="63280"/>
                </a:cubicBezTo>
                <a:cubicBezTo>
                  <a:pt x="86116" y="60237"/>
                  <a:pt x="84703" y="57273"/>
                  <a:pt x="82416" y="55263"/>
                </a:cubicBezTo>
                <a:cubicBezTo>
                  <a:pt x="79432" y="52657"/>
                  <a:pt x="75374" y="51842"/>
                  <a:pt x="71813" y="50111"/>
                </a:cubicBezTo>
                <a:cubicBezTo>
                  <a:pt x="68272" y="48400"/>
                  <a:pt x="64850" y="44979"/>
                  <a:pt x="65547" y="41100"/>
                </a:cubicBezTo>
                <a:cubicBezTo>
                  <a:pt x="65905" y="39130"/>
                  <a:pt x="67237" y="37519"/>
                  <a:pt x="68371" y="35848"/>
                </a:cubicBezTo>
                <a:cubicBezTo>
                  <a:pt x="69485" y="34197"/>
                  <a:pt x="70420" y="32168"/>
                  <a:pt x="69883" y="30258"/>
                </a:cubicBezTo>
                <a:cubicBezTo>
                  <a:pt x="69485" y="28826"/>
                  <a:pt x="68312" y="27772"/>
                  <a:pt x="67019" y="27075"/>
                </a:cubicBezTo>
                <a:cubicBezTo>
                  <a:pt x="65247" y="26126"/>
                  <a:pt x="63322" y="25809"/>
                  <a:pt x="61322" y="25809"/>
                </a:cubicBezTo>
                <a:cubicBezTo>
                  <a:pt x="57293" y="25809"/>
                  <a:pt x="52958" y="27096"/>
                  <a:pt x="48952" y="27096"/>
                </a:cubicBezTo>
                <a:cubicBezTo>
                  <a:pt x="46865" y="27096"/>
                  <a:pt x="44867" y="26746"/>
                  <a:pt x="43048" y="25683"/>
                </a:cubicBezTo>
                <a:cubicBezTo>
                  <a:pt x="42113" y="25126"/>
                  <a:pt x="41238" y="24390"/>
                  <a:pt x="40760" y="23395"/>
                </a:cubicBezTo>
                <a:cubicBezTo>
                  <a:pt x="39825" y="21446"/>
                  <a:pt x="40561" y="19158"/>
                  <a:pt x="40840" y="17030"/>
                </a:cubicBezTo>
                <a:cubicBezTo>
                  <a:pt x="41556" y="11519"/>
                  <a:pt x="38970" y="5711"/>
                  <a:pt x="34395" y="2568"/>
                </a:cubicBezTo>
                <a:cubicBezTo>
                  <a:pt x="31899" y="864"/>
                  <a:pt x="28870" y="1"/>
                  <a:pt x="25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grpSp>
        <p:nvGrpSpPr>
          <p:cNvPr id="282" name="Google Shape;282;p11"/>
          <p:cNvGrpSpPr/>
          <p:nvPr/>
        </p:nvGrpSpPr>
        <p:grpSpPr>
          <a:xfrm>
            <a:off x="8157544" y="4071695"/>
            <a:ext cx="556416" cy="730974"/>
            <a:chOff x="8157544" y="4071695"/>
            <a:chExt cx="556416" cy="730974"/>
          </a:xfrm>
        </p:grpSpPr>
        <p:sp>
          <p:nvSpPr>
            <p:cNvPr id="283" name="Google Shape;283;p11"/>
            <p:cNvSpPr/>
            <p:nvPr/>
          </p:nvSpPr>
          <p:spPr>
            <a:xfrm flipH="1">
              <a:off x="8157544" y="4583306"/>
              <a:ext cx="248390" cy="219363"/>
            </a:xfrm>
            <a:custGeom>
              <a:avLst/>
              <a:gdLst/>
              <a:ahLst/>
              <a:cxnLst/>
              <a:rect l="l" t="t" r="r" b="b"/>
              <a:pathLst>
                <a:path w="14702" h="12982" extrusionOk="0">
                  <a:moveTo>
                    <a:pt x="7270" y="0"/>
                  </a:moveTo>
                  <a:cubicBezTo>
                    <a:pt x="6365" y="0"/>
                    <a:pt x="5447" y="188"/>
                    <a:pt x="4576" y="591"/>
                  </a:cubicBezTo>
                  <a:cubicBezTo>
                    <a:pt x="1453" y="2043"/>
                    <a:pt x="1" y="5664"/>
                    <a:pt x="1254" y="8827"/>
                  </a:cubicBezTo>
                  <a:cubicBezTo>
                    <a:pt x="1274" y="8946"/>
                    <a:pt x="1354" y="9085"/>
                    <a:pt x="1393" y="9205"/>
                  </a:cubicBezTo>
                  <a:cubicBezTo>
                    <a:pt x="2497" y="11586"/>
                    <a:pt x="4851" y="12982"/>
                    <a:pt x="7311" y="12982"/>
                  </a:cubicBezTo>
                  <a:cubicBezTo>
                    <a:pt x="8221" y="12982"/>
                    <a:pt x="9146" y="12791"/>
                    <a:pt x="10027" y="12388"/>
                  </a:cubicBezTo>
                  <a:cubicBezTo>
                    <a:pt x="13289" y="10876"/>
                    <a:pt x="14702" y="7017"/>
                    <a:pt x="13210" y="3754"/>
                  </a:cubicBezTo>
                  <a:cubicBezTo>
                    <a:pt x="12454" y="2103"/>
                    <a:pt x="11061" y="909"/>
                    <a:pt x="9450" y="372"/>
                  </a:cubicBezTo>
                  <a:cubicBezTo>
                    <a:pt x="8756" y="129"/>
                    <a:pt x="8018" y="0"/>
                    <a:pt x="7270" y="0"/>
                  </a:cubicBezTo>
                  <a:close/>
                </a:path>
              </a:pathLst>
            </a:custGeom>
            <a:solidFill>
              <a:srgbClr val="368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1"/>
            <p:cNvSpPr/>
            <p:nvPr/>
          </p:nvSpPr>
          <p:spPr>
            <a:xfrm flipH="1">
              <a:off x="8157544" y="4589591"/>
              <a:ext cx="227204" cy="213077"/>
            </a:xfrm>
            <a:custGeom>
              <a:avLst/>
              <a:gdLst/>
              <a:ahLst/>
              <a:cxnLst/>
              <a:rect l="l" t="t" r="r" b="b"/>
              <a:pathLst>
                <a:path w="13448" h="12610" extrusionOk="0">
                  <a:moveTo>
                    <a:pt x="8176" y="0"/>
                  </a:moveTo>
                  <a:cubicBezTo>
                    <a:pt x="9270" y="1811"/>
                    <a:pt x="11120" y="6088"/>
                    <a:pt x="6744" y="8654"/>
                  </a:cubicBezTo>
                  <a:cubicBezTo>
                    <a:pt x="5574" y="9344"/>
                    <a:pt x="4482" y="9617"/>
                    <a:pt x="3487" y="9617"/>
                  </a:cubicBezTo>
                  <a:cubicBezTo>
                    <a:pt x="2130" y="9617"/>
                    <a:pt x="953" y="9109"/>
                    <a:pt x="0" y="8455"/>
                  </a:cubicBezTo>
                  <a:lnTo>
                    <a:pt x="0" y="8455"/>
                  </a:lnTo>
                  <a:cubicBezTo>
                    <a:pt x="20" y="8574"/>
                    <a:pt x="100" y="8713"/>
                    <a:pt x="139" y="8833"/>
                  </a:cubicBezTo>
                  <a:cubicBezTo>
                    <a:pt x="1243" y="11214"/>
                    <a:pt x="3597" y="12610"/>
                    <a:pt x="6057" y="12610"/>
                  </a:cubicBezTo>
                  <a:cubicBezTo>
                    <a:pt x="6967" y="12610"/>
                    <a:pt x="7892" y="12419"/>
                    <a:pt x="8773" y="12016"/>
                  </a:cubicBezTo>
                  <a:cubicBezTo>
                    <a:pt x="12035" y="10504"/>
                    <a:pt x="13448" y="6645"/>
                    <a:pt x="11956" y="3382"/>
                  </a:cubicBezTo>
                  <a:cubicBezTo>
                    <a:pt x="11200" y="1731"/>
                    <a:pt x="9807" y="537"/>
                    <a:pt x="8176" y="0"/>
                  </a:cubicBezTo>
                  <a:close/>
                </a:path>
              </a:pathLst>
            </a:custGeom>
            <a:solidFill>
              <a:srgbClr val="326D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 flipH="1">
              <a:off x="8276806" y="4604376"/>
              <a:ext cx="104107" cy="87681"/>
            </a:xfrm>
            <a:custGeom>
              <a:avLst/>
              <a:gdLst/>
              <a:ahLst/>
              <a:cxnLst/>
              <a:rect l="l" t="t" r="r" b="b"/>
              <a:pathLst>
                <a:path w="6162" h="5189" extrusionOk="0">
                  <a:moveTo>
                    <a:pt x="4036" y="0"/>
                  </a:moveTo>
                  <a:cubicBezTo>
                    <a:pt x="3405" y="0"/>
                    <a:pt x="2622" y="364"/>
                    <a:pt x="1802" y="1274"/>
                  </a:cubicBezTo>
                  <a:cubicBezTo>
                    <a:pt x="1" y="3290"/>
                    <a:pt x="353" y="5189"/>
                    <a:pt x="1789" y="5189"/>
                  </a:cubicBezTo>
                  <a:cubicBezTo>
                    <a:pt x="2478" y="5189"/>
                    <a:pt x="3417" y="4751"/>
                    <a:pt x="4488" y="3681"/>
                  </a:cubicBezTo>
                  <a:cubicBezTo>
                    <a:pt x="6162" y="2007"/>
                    <a:pt x="5517" y="0"/>
                    <a:pt x="40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1"/>
            <p:cNvSpPr/>
            <p:nvPr/>
          </p:nvSpPr>
          <p:spPr>
            <a:xfrm flipH="1">
              <a:off x="8567193" y="4582994"/>
              <a:ext cx="146767" cy="130432"/>
            </a:xfrm>
            <a:custGeom>
              <a:avLst/>
              <a:gdLst/>
              <a:ahLst/>
              <a:cxnLst/>
              <a:rect l="l" t="t" r="r" b="b"/>
              <a:pathLst>
                <a:path w="11896" h="10572" extrusionOk="0">
                  <a:moveTo>
                    <a:pt x="6045" y="0"/>
                  </a:moveTo>
                  <a:cubicBezTo>
                    <a:pt x="5354" y="0"/>
                    <a:pt x="4672" y="140"/>
                    <a:pt x="4038" y="396"/>
                  </a:cubicBezTo>
                  <a:cubicBezTo>
                    <a:pt x="2725" y="893"/>
                    <a:pt x="1631" y="1908"/>
                    <a:pt x="1094" y="3300"/>
                  </a:cubicBezTo>
                  <a:cubicBezTo>
                    <a:pt x="0" y="6006"/>
                    <a:pt x="1293" y="9089"/>
                    <a:pt x="3998" y="10183"/>
                  </a:cubicBezTo>
                  <a:cubicBezTo>
                    <a:pt x="4651" y="10447"/>
                    <a:pt x="5325" y="10572"/>
                    <a:pt x="5987" y="10572"/>
                  </a:cubicBezTo>
                  <a:cubicBezTo>
                    <a:pt x="8075" y="10572"/>
                    <a:pt x="10051" y="9332"/>
                    <a:pt x="10881" y="7279"/>
                  </a:cubicBezTo>
                  <a:cubicBezTo>
                    <a:pt x="10921" y="7179"/>
                    <a:pt x="10961" y="7080"/>
                    <a:pt x="11001" y="6961"/>
                  </a:cubicBezTo>
                  <a:cubicBezTo>
                    <a:pt x="11896" y="4315"/>
                    <a:pt x="10583" y="1430"/>
                    <a:pt x="7997" y="396"/>
                  </a:cubicBezTo>
                  <a:cubicBezTo>
                    <a:pt x="7359" y="125"/>
                    <a:pt x="6698" y="0"/>
                    <a:pt x="6045" y="0"/>
                  </a:cubicBezTo>
                  <a:close/>
                </a:path>
              </a:pathLst>
            </a:custGeom>
            <a:solidFill>
              <a:srgbClr val="F9BE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1"/>
            <p:cNvSpPr/>
            <p:nvPr/>
          </p:nvSpPr>
          <p:spPr>
            <a:xfrm flipH="1">
              <a:off x="8578235" y="4587879"/>
              <a:ext cx="135725" cy="125546"/>
            </a:xfrm>
            <a:custGeom>
              <a:avLst/>
              <a:gdLst/>
              <a:ahLst/>
              <a:cxnLst/>
              <a:rect l="l" t="t" r="r" b="b"/>
              <a:pathLst>
                <a:path w="11001" h="10176" extrusionOk="0">
                  <a:moveTo>
                    <a:pt x="4018" y="0"/>
                  </a:moveTo>
                  <a:lnTo>
                    <a:pt x="4018" y="0"/>
                  </a:lnTo>
                  <a:cubicBezTo>
                    <a:pt x="2725" y="497"/>
                    <a:pt x="1631" y="1512"/>
                    <a:pt x="1094" y="2904"/>
                  </a:cubicBezTo>
                  <a:cubicBezTo>
                    <a:pt x="0" y="5610"/>
                    <a:pt x="1293" y="8693"/>
                    <a:pt x="3998" y="9787"/>
                  </a:cubicBezTo>
                  <a:cubicBezTo>
                    <a:pt x="4651" y="10051"/>
                    <a:pt x="5325" y="10176"/>
                    <a:pt x="5987" y="10176"/>
                  </a:cubicBezTo>
                  <a:cubicBezTo>
                    <a:pt x="8075" y="10176"/>
                    <a:pt x="10051" y="8936"/>
                    <a:pt x="10881" y="6883"/>
                  </a:cubicBezTo>
                  <a:cubicBezTo>
                    <a:pt x="10921" y="6783"/>
                    <a:pt x="10961" y="6684"/>
                    <a:pt x="11001" y="6565"/>
                  </a:cubicBezTo>
                  <a:lnTo>
                    <a:pt x="11001" y="6565"/>
                  </a:lnTo>
                  <a:cubicBezTo>
                    <a:pt x="10193" y="7152"/>
                    <a:pt x="9174" y="7627"/>
                    <a:pt x="7972" y="7627"/>
                  </a:cubicBezTo>
                  <a:cubicBezTo>
                    <a:pt x="7221" y="7627"/>
                    <a:pt x="6398" y="7441"/>
                    <a:pt x="5510" y="6982"/>
                  </a:cubicBezTo>
                  <a:cubicBezTo>
                    <a:pt x="1850" y="5073"/>
                    <a:pt x="3203" y="1512"/>
                    <a:pt x="4018" y="0"/>
                  </a:cubicBezTo>
                  <a:close/>
                </a:path>
              </a:pathLst>
            </a:custGeom>
            <a:solidFill>
              <a:srgbClr val="AC88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1"/>
            <p:cNvSpPr/>
            <p:nvPr/>
          </p:nvSpPr>
          <p:spPr>
            <a:xfrm flipH="1">
              <a:off x="8582350" y="4594776"/>
              <a:ext cx="62909" cy="51127"/>
            </a:xfrm>
            <a:custGeom>
              <a:avLst/>
              <a:gdLst/>
              <a:ahLst/>
              <a:cxnLst/>
              <a:rect l="l" t="t" r="r" b="b"/>
              <a:pathLst>
                <a:path w="5099" h="4144" extrusionOk="0">
                  <a:moveTo>
                    <a:pt x="1741" y="1"/>
                  </a:moveTo>
                  <a:cubicBezTo>
                    <a:pt x="500" y="1"/>
                    <a:pt x="0" y="1688"/>
                    <a:pt x="1433" y="3022"/>
                  </a:cubicBezTo>
                  <a:cubicBezTo>
                    <a:pt x="2305" y="3819"/>
                    <a:pt x="3057" y="4144"/>
                    <a:pt x="3611" y="4144"/>
                  </a:cubicBezTo>
                  <a:lnTo>
                    <a:pt x="3611" y="4144"/>
                  </a:lnTo>
                  <a:cubicBezTo>
                    <a:pt x="4842" y="4144"/>
                    <a:pt x="5099" y="2544"/>
                    <a:pt x="3522" y="953"/>
                  </a:cubicBezTo>
                  <a:cubicBezTo>
                    <a:pt x="2860" y="274"/>
                    <a:pt x="2241" y="1"/>
                    <a:pt x="17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1"/>
            <p:cNvSpPr/>
            <p:nvPr/>
          </p:nvSpPr>
          <p:spPr>
            <a:xfrm flipH="1">
              <a:off x="8415420" y="4071695"/>
              <a:ext cx="151761" cy="139700"/>
            </a:xfrm>
            <a:custGeom>
              <a:avLst/>
              <a:gdLst/>
              <a:ahLst/>
              <a:cxnLst/>
              <a:rect l="l" t="t" r="r" b="b"/>
              <a:pathLst>
                <a:path w="5292" h="4871" extrusionOk="0">
                  <a:moveTo>
                    <a:pt x="2805" y="1"/>
                  </a:moveTo>
                  <a:cubicBezTo>
                    <a:pt x="2507" y="1"/>
                    <a:pt x="2205" y="57"/>
                    <a:pt x="1910" y="174"/>
                  </a:cubicBezTo>
                  <a:cubicBezTo>
                    <a:pt x="1850" y="174"/>
                    <a:pt x="1811" y="194"/>
                    <a:pt x="1751" y="214"/>
                  </a:cubicBezTo>
                  <a:cubicBezTo>
                    <a:pt x="538" y="791"/>
                    <a:pt x="0" y="2223"/>
                    <a:pt x="557" y="3457"/>
                  </a:cubicBezTo>
                  <a:cubicBezTo>
                    <a:pt x="980" y="4344"/>
                    <a:pt x="1870" y="4870"/>
                    <a:pt x="2793" y="4870"/>
                  </a:cubicBezTo>
                  <a:cubicBezTo>
                    <a:pt x="3132" y="4870"/>
                    <a:pt x="3474" y="4800"/>
                    <a:pt x="3800" y="4650"/>
                  </a:cubicBezTo>
                  <a:cubicBezTo>
                    <a:pt x="4417" y="4352"/>
                    <a:pt x="4874" y="3815"/>
                    <a:pt x="5073" y="3218"/>
                  </a:cubicBezTo>
                  <a:cubicBezTo>
                    <a:pt x="5292" y="2661"/>
                    <a:pt x="5272" y="2004"/>
                    <a:pt x="4994" y="1408"/>
                  </a:cubicBezTo>
                  <a:cubicBezTo>
                    <a:pt x="4574" y="523"/>
                    <a:pt x="3714" y="1"/>
                    <a:pt x="2805" y="1"/>
                  </a:cubicBezTo>
                  <a:close/>
                </a:path>
              </a:pathLst>
            </a:custGeom>
            <a:solidFill>
              <a:srgbClr val="E73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1"/>
            <p:cNvSpPr/>
            <p:nvPr/>
          </p:nvSpPr>
          <p:spPr>
            <a:xfrm flipH="1">
              <a:off x="8421127" y="4076685"/>
              <a:ext cx="146055" cy="134710"/>
            </a:xfrm>
            <a:custGeom>
              <a:avLst/>
              <a:gdLst/>
              <a:ahLst/>
              <a:cxnLst/>
              <a:rect l="l" t="t" r="r" b="b"/>
              <a:pathLst>
                <a:path w="5093" h="4697" extrusionOk="0">
                  <a:moveTo>
                    <a:pt x="1910" y="0"/>
                  </a:moveTo>
                  <a:cubicBezTo>
                    <a:pt x="1850" y="0"/>
                    <a:pt x="1811" y="20"/>
                    <a:pt x="1751" y="40"/>
                  </a:cubicBezTo>
                  <a:cubicBezTo>
                    <a:pt x="538" y="617"/>
                    <a:pt x="0" y="2049"/>
                    <a:pt x="557" y="3283"/>
                  </a:cubicBezTo>
                  <a:cubicBezTo>
                    <a:pt x="980" y="4170"/>
                    <a:pt x="1870" y="4696"/>
                    <a:pt x="2793" y="4696"/>
                  </a:cubicBezTo>
                  <a:cubicBezTo>
                    <a:pt x="3132" y="4696"/>
                    <a:pt x="3474" y="4626"/>
                    <a:pt x="3800" y="4476"/>
                  </a:cubicBezTo>
                  <a:cubicBezTo>
                    <a:pt x="4417" y="4178"/>
                    <a:pt x="4874" y="3641"/>
                    <a:pt x="5093" y="3084"/>
                  </a:cubicBezTo>
                  <a:lnTo>
                    <a:pt x="5093" y="3084"/>
                  </a:lnTo>
                  <a:cubicBezTo>
                    <a:pt x="4733" y="3289"/>
                    <a:pt x="4135" y="3574"/>
                    <a:pt x="3506" y="3574"/>
                  </a:cubicBezTo>
                  <a:cubicBezTo>
                    <a:pt x="2917" y="3574"/>
                    <a:pt x="2302" y="3325"/>
                    <a:pt x="1831" y="2527"/>
                  </a:cubicBezTo>
                  <a:cubicBezTo>
                    <a:pt x="1234" y="1492"/>
                    <a:pt x="1492" y="617"/>
                    <a:pt x="1910" y="0"/>
                  </a:cubicBezTo>
                  <a:close/>
                </a:path>
              </a:pathLst>
            </a:custGeom>
            <a:solidFill>
              <a:srgbClr val="AD4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1"/>
            <p:cNvSpPr/>
            <p:nvPr/>
          </p:nvSpPr>
          <p:spPr>
            <a:xfrm flipH="1">
              <a:off x="8421503" y="4084629"/>
              <a:ext cx="73070" cy="52628"/>
            </a:xfrm>
            <a:custGeom>
              <a:avLst/>
              <a:gdLst/>
              <a:ahLst/>
              <a:cxnLst/>
              <a:rect l="l" t="t" r="r" b="b"/>
              <a:pathLst>
                <a:path w="2548" h="1835" extrusionOk="0">
                  <a:moveTo>
                    <a:pt x="760" y="1"/>
                  </a:moveTo>
                  <a:cubicBezTo>
                    <a:pt x="193" y="1"/>
                    <a:pt x="0" y="617"/>
                    <a:pt x="850" y="1454"/>
                  </a:cubicBezTo>
                  <a:cubicBezTo>
                    <a:pt x="1112" y="1722"/>
                    <a:pt x="1395" y="1835"/>
                    <a:pt x="1635" y="1835"/>
                  </a:cubicBezTo>
                  <a:cubicBezTo>
                    <a:pt x="2215" y="1835"/>
                    <a:pt x="2547" y="1177"/>
                    <a:pt x="1745" y="459"/>
                  </a:cubicBezTo>
                  <a:cubicBezTo>
                    <a:pt x="1381" y="139"/>
                    <a:pt x="1028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" name="Google Shape;292;p11"/>
          <p:cNvGrpSpPr/>
          <p:nvPr/>
        </p:nvGrpSpPr>
        <p:grpSpPr>
          <a:xfrm>
            <a:off x="-14675" y="-15500"/>
            <a:ext cx="2520763" cy="1256901"/>
            <a:chOff x="-14675" y="-15500"/>
            <a:chExt cx="2520763" cy="1256901"/>
          </a:xfrm>
        </p:grpSpPr>
        <p:sp>
          <p:nvSpPr>
            <p:cNvPr id="293" name="Google Shape;293;p11"/>
            <p:cNvSpPr/>
            <p:nvPr/>
          </p:nvSpPr>
          <p:spPr>
            <a:xfrm rot="10799481" flipH="1">
              <a:off x="-14675" y="-10405"/>
              <a:ext cx="2520763" cy="1251615"/>
            </a:xfrm>
            <a:custGeom>
              <a:avLst/>
              <a:gdLst/>
              <a:ahLst/>
              <a:cxnLst/>
              <a:rect l="l" t="t" r="r" b="b"/>
              <a:pathLst>
                <a:path w="152220" h="72610" extrusionOk="0">
                  <a:moveTo>
                    <a:pt x="1" y="1"/>
                  </a:moveTo>
                  <a:lnTo>
                    <a:pt x="1" y="48937"/>
                  </a:lnTo>
                  <a:cubicBezTo>
                    <a:pt x="1" y="62026"/>
                    <a:pt x="10603" y="72609"/>
                    <a:pt x="23673" y="72609"/>
                  </a:cubicBezTo>
                  <a:lnTo>
                    <a:pt x="152219" y="72609"/>
                  </a:lnTo>
                  <a:lnTo>
                    <a:pt x="152219" y="37797"/>
                  </a:lnTo>
                  <a:lnTo>
                    <a:pt x="152219" y="36822"/>
                  </a:lnTo>
                  <a:cubicBezTo>
                    <a:pt x="151876" y="18833"/>
                    <a:pt x="136891" y="5594"/>
                    <a:pt x="120118" y="5594"/>
                  </a:cubicBezTo>
                  <a:cubicBezTo>
                    <a:pt x="116470" y="5594"/>
                    <a:pt x="112737" y="6220"/>
                    <a:pt x="109052" y="7560"/>
                  </a:cubicBezTo>
                  <a:lnTo>
                    <a:pt x="55143" y="27174"/>
                  </a:lnTo>
                  <a:cubicBezTo>
                    <a:pt x="48113" y="29674"/>
                    <a:pt x="41934" y="30729"/>
                    <a:pt x="36511" y="30729"/>
                  </a:cubicBezTo>
                  <a:cubicBezTo>
                    <a:pt x="7236" y="3072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-7475" y="-15500"/>
              <a:ext cx="406800" cy="449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11"/>
          <p:cNvGrpSpPr/>
          <p:nvPr/>
        </p:nvGrpSpPr>
        <p:grpSpPr>
          <a:xfrm>
            <a:off x="391992" y="1038509"/>
            <a:ext cx="635595" cy="1150951"/>
            <a:chOff x="468192" y="962309"/>
            <a:chExt cx="635595" cy="1150951"/>
          </a:xfrm>
        </p:grpSpPr>
        <p:grpSp>
          <p:nvGrpSpPr>
            <p:cNvPr id="296" name="Google Shape;296;p11"/>
            <p:cNvGrpSpPr/>
            <p:nvPr/>
          </p:nvGrpSpPr>
          <p:grpSpPr>
            <a:xfrm rot="1797742">
              <a:off x="496125" y="985071"/>
              <a:ext cx="130424" cy="146758"/>
              <a:chOff x="803863" y="1466137"/>
              <a:chExt cx="130432" cy="146767"/>
            </a:xfrm>
          </p:grpSpPr>
          <p:sp>
            <p:nvSpPr>
              <p:cNvPr id="297" name="Google Shape;297;p11"/>
              <p:cNvSpPr/>
              <p:nvPr/>
            </p:nvSpPr>
            <p:spPr>
              <a:xfrm rot="-5400000" flipH="1">
                <a:off x="795696" y="1474304"/>
                <a:ext cx="146767" cy="130432"/>
              </a:xfrm>
              <a:custGeom>
                <a:avLst/>
                <a:gdLst/>
                <a:ahLst/>
                <a:cxnLst/>
                <a:rect l="l" t="t" r="r" b="b"/>
                <a:pathLst>
                  <a:path w="11896" h="10572" extrusionOk="0">
                    <a:moveTo>
                      <a:pt x="6045" y="0"/>
                    </a:moveTo>
                    <a:cubicBezTo>
                      <a:pt x="5354" y="0"/>
                      <a:pt x="4672" y="140"/>
                      <a:pt x="4038" y="396"/>
                    </a:cubicBezTo>
                    <a:cubicBezTo>
                      <a:pt x="2725" y="893"/>
                      <a:pt x="1631" y="1908"/>
                      <a:pt x="1094" y="3300"/>
                    </a:cubicBezTo>
                    <a:cubicBezTo>
                      <a:pt x="0" y="6006"/>
                      <a:pt x="1293" y="9089"/>
                      <a:pt x="3998" y="10183"/>
                    </a:cubicBezTo>
                    <a:cubicBezTo>
                      <a:pt x="4651" y="10447"/>
                      <a:pt x="5325" y="10572"/>
                      <a:pt x="5987" y="10572"/>
                    </a:cubicBezTo>
                    <a:cubicBezTo>
                      <a:pt x="8075" y="10572"/>
                      <a:pt x="10051" y="9332"/>
                      <a:pt x="10881" y="7279"/>
                    </a:cubicBezTo>
                    <a:cubicBezTo>
                      <a:pt x="10921" y="7179"/>
                      <a:pt x="10961" y="7080"/>
                      <a:pt x="11001" y="6961"/>
                    </a:cubicBezTo>
                    <a:cubicBezTo>
                      <a:pt x="11896" y="4315"/>
                      <a:pt x="10583" y="1430"/>
                      <a:pt x="7997" y="396"/>
                    </a:cubicBezTo>
                    <a:cubicBezTo>
                      <a:pt x="7359" y="125"/>
                      <a:pt x="6698" y="0"/>
                      <a:pt x="6045" y="0"/>
                    </a:cubicBezTo>
                    <a:close/>
                  </a:path>
                </a:pathLst>
              </a:custGeom>
              <a:solidFill>
                <a:srgbClr val="F9BE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1"/>
              <p:cNvSpPr/>
              <p:nvPr/>
            </p:nvSpPr>
            <p:spPr>
              <a:xfrm rot="-5400000" flipH="1">
                <a:off x="803660" y="1471226"/>
                <a:ext cx="135725" cy="125546"/>
              </a:xfrm>
              <a:custGeom>
                <a:avLst/>
                <a:gdLst/>
                <a:ahLst/>
                <a:cxnLst/>
                <a:rect l="l" t="t" r="r" b="b"/>
                <a:pathLst>
                  <a:path w="11001" h="10176" extrusionOk="0">
                    <a:moveTo>
                      <a:pt x="4018" y="0"/>
                    </a:moveTo>
                    <a:lnTo>
                      <a:pt x="4018" y="0"/>
                    </a:lnTo>
                    <a:cubicBezTo>
                      <a:pt x="2725" y="497"/>
                      <a:pt x="1631" y="1512"/>
                      <a:pt x="1094" y="2904"/>
                    </a:cubicBezTo>
                    <a:cubicBezTo>
                      <a:pt x="0" y="5610"/>
                      <a:pt x="1293" y="8693"/>
                      <a:pt x="3998" y="9787"/>
                    </a:cubicBezTo>
                    <a:cubicBezTo>
                      <a:pt x="4651" y="10051"/>
                      <a:pt x="5325" y="10176"/>
                      <a:pt x="5987" y="10176"/>
                    </a:cubicBezTo>
                    <a:cubicBezTo>
                      <a:pt x="8075" y="10176"/>
                      <a:pt x="10051" y="8936"/>
                      <a:pt x="10881" y="6883"/>
                    </a:cubicBezTo>
                    <a:cubicBezTo>
                      <a:pt x="10921" y="6783"/>
                      <a:pt x="10961" y="6684"/>
                      <a:pt x="11001" y="6565"/>
                    </a:cubicBezTo>
                    <a:lnTo>
                      <a:pt x="11001" y="6565"/>
                    </a:lnTo>
                    <a:cubicBezTo>
                      <a:pt x="10193" y="7152"/>
                      <a:pt x="9174" y="7627"/>
                      <a:pt x="7972" y="7627"/>
                    </a:cubicBezTo>
                    <a:cubicBezTo>
                      <a:pt x="7221" y="7627"/>
                      <a:pt x="6398" y="7441"/>
                      <a:pt x="5510" y="6982"/>
                    </a:cubicBezTo>
                    <a:cubicBezTo>
                      <a:pt x="1850" y="5073"/>
                      <a:pt x="3203" y="1512"/>
                      <a:pt x="4018" y="0"/>
                    </a:cubicBezTo>
                    <a:close/>
                  </a:path>
                </a:pathLst>
              </a:custGeom>
              <a:solidFill>
                <a:srgbClr val="AC88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1"/>
              <p:cNvSpPr/>
              <p:nvPr/>
            </p:nvSpPr>
            <p:spPr>
              <a:xfrm rot="-5400000" flipH="1">
                <a:off x="809755" y="1540729"/>
                <a:ext cx="62909" cy="51127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4144" extrusionOk="0">
                    <a:moveTo>
                      <a:pt x="1741" y="1"/>
                    </a:moveTo>
                    <a:cubicBezTo>
                      <a:pt x="500" y="1"/>
                      <a:pt x="0" y="1688"/>
                      <a:pt x="1433" y="3022"/>
                    </a:cubicBezTo>
                    <a:cubicBezTo>
                      <a:pt x="2305" y="3819"/>
                      <a:pt x="3057" y="4144"/>
                      <a:pt x="3611" y="4144"/>
                    </a:cubicBezTo>
                    <a:lnTo>
                      <a:pt x="3611" y="4144"/>
                    </a:lnTo>
                    <a:cubicBezTo>
                      <a:pt x="4842" y="4144"/>
                      <a:pt x="5099" y="2544"/>
                      <a:pt x="3522" y="953"/>
                    </a:cubicBezTo>
                    <a:cubicBezTo>
                      <a:pt x="2860" y="274"/>
                      <a:pt x="2241" y="1"/>
                      <a:pt x="17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0" name="Google Shape;300;p11"/>
            <p:cNvSpPr/>
            <p:nvPr/>
          </p:nvSpPr>
          <p:spPr>
            <a:xfrm rot="-3602258" flipH="1">
              <a:off x="822559" y="1144047"/>
              <a:ext cx="248375" cy="219350"/>
            </a:xfrm>
            <a:custGeom>
              <a:avLst/>
              <a:gdLst/>
              <a:ahLst/>
              <a:cxnLst/>
              <a:rect l="l" t="t" r="r" b="b"/>
              <a:pathLst>
                <a:path w="14702" h="12982" extrusionOk="0">
                  <a:moveTo>
                    <a:pt x="7270" y="0"/>
                  </a:moveTo>
                  <a:cubicBezTo>
                    <a:pt x="6365" y="0"/>
                    <a:pt x="5447" y="188"/>
                    <a:pt x="4576" y="591"/>
                  </a:cubicBezTo>
                  <a:cubicBezTo>
                    <a:pt x="1453" y="2043"/>
                    <a:pt x="1" y="5664"/>
                    <a:pt x="1254" y="8827"/>
                  </a:cubicBezTo>
                  <a:cubicBezTo>
                    <a:pt x="1274" y="8946"/>
                    <a:pt x="1354" y="9085"/>
                    <a:pt x="1393" y="9205"/>
                  </a:cubicBezTo>
                  <a:cubicBezTo>
                    <a:pt x="2497" y="11586"/>
                    <a:pt x="4851" y="12982"/>
                    <a:pt x="7311" y="12982"/>
                  </a:cubicBezTo>
                  <a:cubicBezTo>
                    <a:pt x="8221" y="12982"/>
                    <a:pt x="9146" y="12791"/>
                    <a:pt x="10027" y="12388"/>
                  </a:cubicBezTo>
                  <a:cubicBezTo>
                    <a:pt x="13289" y="10876"/>
                    <a:pt x="14702" y="7017"/>
                    <a:pt x="13210" y="3754"/>
                  </a:cubicBezTo>
                  <a:cubicBezTo>
                    <a:pt x="12454" y="2103"/>
                    <a:pt x="11061" y="909"/>
                    <a:pt x="9450" y="372"/>
                  </a:cubicBezTo>
                  <a:cubicBezTo>
                    <a:pt x="8756" y="129"/>
                    <a:pt x="8018" y="0"/>
                    <a:pt x="7270" y="0"/>
                  </a:cubicBezTo>
                  <a:close/>
                </a:path>
              </a:pathLst>
            </a:custGeom>
            <a:solidFill>
              <a:srgbClr val="368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1"/>
            <p:cNvSpPr/>
            <p:nvPr/>
          </p:nvSpPr>
          <p:spPr>
            <a:xfrm rot="-3602258" flipH="1">
              <a:off x="830584" y="1157936"/>
              <a:ext cx="227190" cy="213064"/>
            </a:xfrm>
            <a:custGeom>
              <a:avLst/>
              <a:gdLst/>
              <a:ahLst/>
              <a:cxnLst/>
              <a:rect l="l" t="t" r="r" b="b"/>
              <a:pathLst>
                <a:path w="13448" h="12610" extrusionOk="0">
                  <a:moveTo>
                    <a:pt x="8176" y="0"/>
                  </a:moveTo>
                  <a:cubicBezTo>
                    <a:pt x="9270" y="1811"/>
                    <a:pt x="11120" y="6088"/>
                    <a:pt x="6744" y="8654"/>
                  </a:cubicBezTo>
                  <a:cubicBezTo>
                    <a:pt x="5574" y="9344"/>
                    <a:pt x="4482" y="9617"/>
                    <a:pt x="3487" y="9617"/>
                  </a:cubicBezTo>
                  <a:cubicBezTo>
                    <a:pt x="2130" y="9617"/>
                    <a:pt x="953" y="9109"/>
                    <a:pt x="0" y="8455"/>
                  </a:cubicBezTo>
                  <a:lnTo>
                    <a:pt x="0" y="8455"/>
                  </a:lnTo>
                  <a:cubicBezTo>
                    <a:pt x="20" y="8574"/>
                    <a:pt x="100" y="8713"/>
                    <a:pt x="139" y="8833"/>
                  </a:cubicBezTo>
                  <a:cubicBezTo>
                    <a:pt x="1243" y="11214"/>
                    <a:pt x="3597" y="12610"/>
                    <a:pt x="6057" y="12610"/>
                  </a:cubicBezTo>
                  <a:cubicBezTo>
                    <a:pt x="6967" y="12610"/>
                    <a:pt x="7892" y="12419"/>
                    <a:pt x="8773" y="12016"/>
                  </a:cubicBezTo>
                  <a:cubicBezTo>
                    <a:pt x="12035" y="10504"/>
                    <a:pt x="13448" y="6645"/>
                    <a:pt x="11956" y="3382"/>
                  </a:cubicBezTo>
                  <a:cubicBezTo>
                    <a:pt x="11200" y="1731"/>
                    <a:pt x="9807" y="537"/>
                    <a:pt x="8176" y="0"/>
                  </a:cubicBezTo>
                  <a:close/>
                </a:path>
              </a:pathLst>
            </a:custGeom>
            <a:solidFill>
              <a:srgbClr val="326D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1"/>
            <p:cNvSpPr/>
            <p:nvPr/>
          </p:nvSpPr>
          <p:spPr>
            <a:xfrm rot="-3602258" flipH="1">
              <a:off x="879443" y="1146705"/>
              <a:ext cx="104101" cy="87676"/>
            </a:xfrm>
            <a:custGeom>
              <a:avLst/>
              <a:gdLst/>
              <a:ahLst/>
              <a:cxnLst/>
              <a:rect l="l" t="t" r="r" b="b"/>
              <a:pathLst>
                <a:path w="6162" h="5189" extrusionOk="0">
                  <a:moveTo>
                    <a:pt x="4036" y="0"/>
                  </a:moveTo>
                  <a:cubicBezTo>
                    <a:pt x="3405" y="0"/>
                    <a:pt x="2622" y="364"/>
                    <a:pt x="1802" y="1274"/>
                  </a:cubicBezTo>
                  <a:cubicBezTo>
                    <a:pt x="1" y="3290"/>
                    <a:pt x="353" y="5189"/>
                    <a:pt x="1789" y="5189"/>
                  </a:cubicBezTo>
                  <a:cubicBezTo>
                    <a:pt x="2478" y="5189"/>
                    <a:pt x="3417" y="4751"/>
                    <a:pt x="4488" y="3681"/>
                  </a:cubicBezTo>
                  <a:cubicBezTo>
                    <a:pt x="6162" y="2007"/>
                    <a:pt x="5517" y="0"/>
                    <a:pt x="40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 rot="-3602258" flipH="1">
              <a:off x="562120" y="1500590"/>
              <a:ext cx="151752" cy="139692"/>
            </a:xfrm>
            <a:custGeom>
              <a:avLst/>
              <a:gdLst/>
              <a:ahLst/>
              <a:cxnLst/>
              <a:rect l="l" t="t" r="r" b="b"/>
              <a:pathLst>
                <a:path w="5292" h="4871" extrusionOk="0">
                  <a:moveTo>
                    <a:pt x="2805" y="1"/>
                  </a:moveTo>
                  <a:cubicBezTo>
                    <a:pt x="2507" y="1"/>
                    <a:pt x="2205" y="57"/>
                    <a:pt x="1910" y="174"/>
                  </a:cubicBezTo>
                  <a:cubicBezTo>
                    <a:pt x="1850" y="174"/>
                    <a:pt x="1811" y="194"/>
                    <a:pt x="1751" y="214"/>
                  </a:cubicBezTo>
                  <a:cubicBezTo>
                    <a:pt x="538" y="791"/>
                    <a:pt x="0" y="2223"/>
                    <a:pt x="557" y="3457"/>
                  </a:cubicBezTo>
                  <a:cubicBezTo>
                    <a:pt x="980" y="4344"/>
                    <a:pt x="1870" y="4870"/>
                    <a:pt x="2793" y="4870"/>
                  </a:cubicBezTo>
                  <a:cubicBezTo>
                    <a:pt x="3132" y="4870"/>
                    <a:pt x="3474" y="4800"/>
                    <a:pt x="3800" y="4650"/>
                  </a:cubicBezTo>
                  <a:cubicBezTo>
                    <a:pt x="4417" y="4352"/>
                    <a:pt x="4874" y="3815"/>
                    <a:pt x="5073" y="3218"/>
                  </a:cubicBezTo>
                  <a:cubicBezTo>
                    <a:pt x="5292" y="2661"/>
                    <a:pt x="5272" y="2004"/>
                    <a:pt x="4994" y="1408"/>
                  </a:cubicBezTo>
                  <a:cubicBezTo>
                    <a:pt x="4574" y="523"/>
                    <a:pt x="3714" y="1"/>
                    <a:pt x="2805" y="1"/>
                  </a:cubicBezTo>
                  <a:close/>
                </a:path>
              </a:pathLst>
            </a:custGeom>
            <a:solidFill>
              <a:srgbClr val="E73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 rot="-3602258" flipH="1">
              <a:off x="568559" y="1501859"/>
              <a:ext cx="146045" cy="134702"/>
            </a:xfrm>
            <a:custGeom>
              <a:avLst/>
              <a:gdLst/>
              <a:ahLst/>
              <a:cxnLst/>
              <a:rect l="l" t="t" r="r" b="b"/>
              <a:pathLst>
                <a:path w="5093" h="4697" extrusionOk="0">
                  <a:moveTo>
                    <a:pt x="1910" y="0"/>
                  </a:moveTo>
                  <a:cubicBezTo>
                    <a:pt x="1850" y="0"/>
                    <a:pt x="1811" y="20"/>
                    <a:pt x="1751" y="40"/>
                  </a:cubicBezTo>
                  <a:cubicBezTo>
                    <a:pt x="538" y="617"/>
                    <a:pt x="0" y="2049"/>
                    <a:pt x="557" y="3283"/>
                  </a:cubicBezTo>
                  <a:cubicBezTo>
                    <a:pt x="980" y="4170"/>
                    <a:pt x="1870" y="4696"/>
                    <a:pt x="2793" y="4696"/>
                  </a:cubicBezTo>
                  <a:cubicBezTo>
                    <a:pt x="3132" y="4696"/>
                    <a:pt x="3474" y="4626"/>
                    <a:pt x="3800" y="4476"/>
                  </a:cubicBezTo>
                  <a:cubicBezTo>
                    <a:pt x="4417" y="4178"/>
                    <a:pt x="4874" y="3641"/>
                    <a:pt x="5093" y="3084"/>
                  </a:cubicBezTo>
                  <a:lnTo>
                    <a:pt x="5093" y="3084"/>
                  </a:lnTo>
                  <a:cubicBezTo>
                    <a:pt x="4733" y="3289"/>
                    <a:pt x="4135" y="3574"/>
                    <a:pt x="3506" y="3574"/>
                  </a:cubicBezTo>
                  <a:cubicBezTo>
                    <a:pt x="2917" y="3574"/>
                    <a:pt x="2302" y="3325"/>
                    <a:pt x="1831" y="2527"/>
                  </a:cubicBezTo>
                  <a:cubicBezTo>
                    <a:pt x="1234" y="1492"/>
                    <a:pt x="1492" y="617"/>
                    <a:pt x="1910" y="0"/>
                  </a:cubicBezTo>
                  <a:close/>
                </a:path>
              </a:pathLst>
            </a:custGeom>
            <a:solidFill>
              <a:srgbClr val="AD4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 rot="-3602258" flipH="1">
              <a:off x="558341" y="1557657"/>
              <a:ext cx="73066" cy="52625"/>
            </a:xfrm>
            <a:custGeom>
              <a:avLst/>
              <a:gdLst/>
              <a:ahLst/>
              <a:cxnLst/>
              <a:rect l="l" t="t" r="r" b="b"/>
              <a:pathLst>
                <a:path w="2548" h="1835" extrusionOk="0">
                  <a:moveTo>
                    <a:pt x="760" y="1"/>
                  </a:moveTo>
                  <a:cubicBezTo>
                    <a:pt x="193" y="1"/>
                    <a:pt x="0" y="617"/>
                    <a:pt x="850" y="1454"/>
                  </a:cubicBezTo>
                  <a:cubicBezTo>
                    <a:pt x="1112" y="1722"/>
                    <a:pt x="1395" y="1835"/>
                    <a:pt x="1635" y="1835"/>
                  </a:cubicBezTo>
                  <a:cubicBezTo>
                    <a:pt x="2215" y="1835"/>
                    <a:pt x="2547" y="1177"/>
                    <a:pt x="1745" y="459"/>
                  </a:cubicBezTo>
                  <a:cubicBezTo>
                    <a:pt x="1381" y="139"/>
                    <a:pt x="1028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6" name="Google Shape;306;p11"/>
            <p:cNvGrpSpPr/>
            <p:nvPr/>
          </p:nvGrpSpPr>
          <p:grpSpPr>
            <a:xfrm rot="-1960118">
              <a:off x="493184" y="2020973"/>
              <a:ext cx="70306" cy="79609"/>
              <a:chOff x="1814426" y="1538137"/>
              <a:chExt cx="219363" cy="248390"/>
            </a:xfrm>
          </p:grpSpPr>
          <p:sp>
            <p:nvSpPr>
              <p:cNvPr id="307" name="Google Shape;307;p11"/>
              <p:cNvSpPr/>
              <p:nvPr/>
            </p:nvSpPr>
            <p:spPr>
              <a:xfrm rot="-5400000" flipH="1">
                <a:off x="1799912" y="1552651"/>
                <a:ext cx="248390" cy="219363"/>
              </a:xfrm>
              <a:custGeom>
                <a:avLst/>
                <a:gdLst/>
                <a:ahLst/>
                <a:cxnLst/>
                <a:rect l="l" t="t" r="r" b="b"/>
                <a:pathLst>
                  <a:path w="14702" h="12982" extrusionOk="0">
                    <a:moveTo>
                      <a:pt x="7270" y="0"/>
                    </a:moveTo>
                    <a:cubicBezTo>
                      <a:pt x="6365" y="0"/>
                      <a:pt x="5447" y="188"/>
                      <a:pt x="4576" y="591"/>
                    </a:cubicBezTo>
                    <a:cubicBezTo>
                      <a:pt x="1453" y="2043"/>
                      <a:pt x="1" y="5664"/>
                      <a:pt x="1254" y="8827"/>
                    </a:cubicBezTo>
                    <a:cubicBezTo>
                      <a:pt x="1274" y="8946"/>
                      <a:pt x="1354" y="9085"/>
                      <a:pt x="1393" y="9205"/>
                    </a:cubicBezTo>
                    <a:cubicBezTo>
                      <a:pt x="2497" y="11586"/>
                      <a:pt x="4851" y="12982"/>
                      <a:pt x="7311" y="12982"/>
                    </a:cubicBezTo>
                    <a:cubicBezTo>
                      <a:pt x="8221" y="12982"/>
                      <a:pt x="9146" y="12791"/>
                      <a:pt x="10027" y="12388"/>
                    </a:cubicBezTo>
                    <a:cubicBezTo>
                      <a:pt x="13289" y="10876"/>
                      <a:pt x="14702" y="7017"/>
                      <a:pt x="13210" y="3754"/>
                    </a:cubicBezTo>
                    <a:cubicBezTo>
                      <a:pt x="12454" y="2103"/>
                      <a:pt x="11061" y="909"/>
                      <a:pt x="9450" y="372"/>
                    </a:cubicBezTo>
                    <a:cubicBezTo>
                      <a:pt x="8756" y="129"/>
                      <a:pt x="8018" y="0"/>
                      <a:pt x="7270" y="0"/>
                    </a:cubicBezTo>
                    <a:close/>
                  </a:path>
                </a:pathLst>
              </a:custGeom>
              <a:solidFill>
                <a:srgbClr val="368A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1"/>
              <p:cNvSpPr/>
              <p:nvPr/>
            </p:nvSpPr>
            <p:spPr>
              <a:xfrm rot="-5400000" flipH="1">
                <a:off x="1813648" y="1566387"/>
                <a:ext cx="227204" cy="213077"/>
              </a:xfrm>
              <a:custGeom>
                <a:avLst/>
                <a:gdLst/>
                <a:ahLst/>
                <a:cxnLst/>
                <a:rect l="l" t="t" r="r" b="b"/>
                <a:pathLst>
                  <a:path w="13448" h="12610" extrusionOk="0">
                    <a:moveTo>
                      <a:pt x="8176" y="0"/>
                    </a:moveTo>
                    <a:cubicBezTo>
                      <a:pt x="9270" y="1811"/>
                      <a:pt x="11120" y="6088"/>
                      <a:pt x="6744" y="8654"/>
                    </a:cubicBezTo>
                    <a:cubicBezTo>
                      <a:pt x="5574" y="9344"/>
                      <a:pt x="4482" y="9617"/>
                      <a:pt x="3487" y="9617"/>
                    </a:cubicBezTo>
                    <a:cubicBezTo>
                      <a:pt x="2130" y="9617"/>
                      <a:pt x="953" y="9109"/>
                      <a:pt x="0" y="8455"/>
                    </a:cubicBezTo>
                    <a:lnTo>
                      <a:pt x="0" y="8455"/>
                    </a:lnTo>
                    <a:cubicBezTo>
                      <a:pt x="20" y="8574"/>
                      <a:pt x="100" y="8713"/>
                      <a:pt x="139" y="8833"/>
                    </a:cubicBezTo>
                    <a:cubicBezTo>
                      <a:pt x="1243" y="11214"/>
                      <a:pt x="3597" y="12610"/>
                      <a:pt x="6057" y="12610"/>
                    </a:cubicBezTo>
                    <a:cubicBezTo>
                      <a:pt x="6967" y="12610"/>
                      <a:pt x="7892" y="12419"/>
                      <a:pt x="8773" y="12016"/>
                    </a:cubicBezTo>
                    <a:cubicBezTo>
                      <a:pt x="12035" y="10504"/>
                      <a:pt x="13448" y="6645"/>
                      <a:pt x="11956" y="3382"/>
                    </a:cubicBezTo>
                    <a:cubicBezTo>
                      <a:pt x="11200" y="1731"/>
                      <a:pt x="9807" y="537"/>
                      <a:pt x="8176" y="0"/>
                    </a:cubicBezTo>
                    <a:close/>
                  </a:path>
                </a:pathLst>
              </a:custGeom>
              <a:solidFill>
                <a:srgbClr val="326D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1"/>
              <p:cNvSpPr/>
              <p:nvPr/>
            </p:nvSpPr>
            <p:spPr>
              <a:xfrm rot="-5400000" flipH="1">
                <a:off x="1827283" y="1571371"/>
                <a:ext cx="104107" cy="87681"/>
              </a:xfrm>
              <a:custGeom>
                <a:avLst/>
                <a:gdLst/>
                <a:ahLst/>
                <a:cxnLst/>
                <a:rect l="l" t="t" r="r" b="b"/>
                <a:pathLst>
                  <a:path w="6162" h="5189" extrusionOk="0">
                    <a:moveTo>
                      <a:pt x="4036" y="0"/>
                    </a:moveTo>
                    <a:cubicBezTo>
                      <a:pt x="3405" y="0"/>
                      <a:pt x="2622" y="364"/>
                      <a:pt x="1802" y="1274"/>
                    </a:cubicBezTo>
                    <a:cubicBezTo>
                      <a:pt x="1" y="3290"/>
                      <a:pt x="353" y="5189"/>
                      <a:pt x="1789" y="5189"/>
                    </a:cubicBezTo>
                    <a:cubicBezTo>
                      <a:pt x="2478" y="5189"/>
                      <a:pt x="3417" y="4751"/>
                      <a:pt x="4488" y="3681"/>
                    </a:cubicBezTo>
                    <a:cubicBezTo>
                      <a:pt x="6162" y="2007"/>
                      <a:pt x="5517" y="0"/>
                      <a:pt x="40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1">
  <p:cSld name="CUSTOM_14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3"/>
          <p:cNvSpPr/>
          <p:nvPr/>
        </p:nvSpPr>
        <p:spPr>
          <a:xfrm rot="10800000">
            <a:off x="1990925" y="1866706"/>
            <a:ext cx="7153075" cy="3277569"/>
          </a:xfrm>
          <a:custGeom>
            <a:avLst/>
            <a:gdLst/>
            <a:ahLst/>
            <a:cxnLst/>
            <a:rect l="l" t="t" r="r" b="b"/>
            <a:pathLst>
              <a:path w="181343" h="156298" extrusionOk="0">
                <a:moveTo>
                  <a:pt x="1" y="1"/>
                </a:moveTo>
                <a:lnTo>
                  <a:pt x="181342" y="1"/>
                </a:lnTo>
                <a:cubicBezTo>
                  <a:pt x="167696" y="18183"/>
                  <a:pt x="142412" y="35250"/>
                  <a:pt x="96480" y="25702"/>
                </a:cubicBezTo>
                <a:cubicBezTo>
                  <a:pt x="34634" y="12871"/>
                  <a:pt x="21545" y="43804"/>
                  <a:pt x="23295" y="72151"/>
                </a:cubicBezTo>
                <a:cubicBezTo>
                  <a:pt x="24807" y="96898"/>
                  <a:pt x="44521" y="122162"/>
                  <a:pt x="28746" y="144024"/>
                </a:cubicBezTo>
                <a:cubicBezTo>
                  <a:pt x="23235" y="151663"/>
                  <a:pt x="13846" y="156298"/>
                  <a:pt x="1" y="15486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3"/>
          <p:cNvSpPr/>
          <p:nvPr/>
        </p:nvSpPr>
        <p:spPr>
          <a:xfrm>
            <a:off x="-1171575" y="486350"/>
            <a:ext cx="4838685" cy="4170812"/>
          </a:xfrm>
          <a:custGeom>
            <a:avLst/>
            <a:gdLst/>
            <a:ahLst/>
            <a:cxnLst/>
            <a:rect l="l" t="t" r="r" b="b"/>
            <a:pathLst>
              <a:path w="181343" h="156298" extrusionOk="0">
                <a:moveTo>
                  <a:pt x="1" y="1"/>
                </a:moveTo>
                <a:lnTo>
                  <a:pt x="181342" y="1"/>
                </a:lnTo>
                <a:cubicBezTo>
                  <a:pt x="167696" y="18183"/>
                  <a:pt x="142412" y="35250"/>
                  <a:pt x="96480" y="25702"/>
                </a:cubicBezTo>
                <a:cubicBezTo>
                  <a:pt x="34634" y="12871"/>
                  <a:pt x="21545" y="43804"/>
                  <a:pt x="23295" y="72151"/>
                </a:cubicBezTo>
                <a:cubicBezTo>
                  <a:pt x="24807" y="96898"/>
                  <a:pt x="44521" y="122162"/>
                  <a:pt x="28746" y="144024"/>
                </a:cubicBezTo>
                <a:cubicBezTo>
                  <a:pt x="23235" y="151663"/>
                  <a:pt x="13846" y="156298"/>
                  <a:pt x="1" y="15486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3"/>
          <p:cNvSpPr/>
          <p:nvPr/>
        </p:nvSpPr>
        <p:spPr>
          <a:xfrm>
            <a:off x="5148167" y="1327517"/>
            <a:ext cx="3995840" cy="3816768"/>
          </a:xfrm>
          <a:custGeom>
            <a:avLst/>
            <a:gdLst/>
            <a:ahLst/>
            <a:cxnLst/>
            <a:rect l="l" t="t" r="r" b="b"/>
            <a:pathLst>
              <a:path w="155920" h="148918" extrusionOk="0">
                <a:moveTo>
                  <a:pt x="155920" y="0"/>
                </a:moveTo>
                <a:lnTo>
                  <a:pt x="155920" y="148917"/>
                </a:lnTo>
                <a:lnTo>
                  <a:pt x="1" y="148917"/>
                </a:lnTo>
                <a:cubicBezTo>
                  <a:pt x="6406" y="108197"/>
                  <a:pt x="68830" y="131591"/>
                  <a:pt x="100220" y="117964"/>
                </a:cubicBezTo>
                <a:cubicBezTo>
                  <a:pt x="130497" y="104835"/>
                  <a:pt x="123793" y="68153"/>
                  <a:pt x="132307" y="30754"/>
                </a:cubicBezTo>
                <a:cubicBezTo>
                  <a:pt x="135709" y="15815"/>
                  <a:pt x="144919" y="6167"/>
                  <a:pt x="15592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3"/>
          <p:cNvSpPr/>
          <p:nvPr/>
        </p:nvSpPr>
        <p:spPr>
          <a:xfrm>
            <a:off x="-5384" y="-599"/>
            <a:ext cx="4647368" cy="4005918"/>
          </a:xfrm>
          <a:custGeom>
            <a:avLst/>
            <a:gdLst/>
            <a:ahLst/>
            <a:cxnLst/>
            <a:rect l="l" t="t" r="r" b="b"/>
            <a:pathLst>
              <a:path w="181343" h="156298" extrusionOk="0">
                <a:moveTo>
                  <a:pt x="1" y="1"/>
                </a:moveTo>
                <a:lnTo>
                  <a:pt x="181342" y="1"/>
                </a:lnTo>
                <a:cubicBezTo>
                  <a:pt x="167696" y="18183"/>
                  <a:pt x="142412" y="35250"/>
                  <a:pt x="96480" y="25702"/>
                </a:cubicBezTo>
                <a:cubicBezTo>
                  <a:pt x="34634" y="12871"/>
                  <a:pt x="21545" y="43804"/>
                  <a:pt x="23295" y="72151"/>
                </a:cubicBezTo>
                <a:cubicBezTo>
                  <a:pt x="24807" y="96898"/>
                  <a:pt x="44521" y="122162"/>
                  <a:pt x="28746" y="144024"/>
                </a:cubicBezTo>
                <a:cubicBezTo>
                  <a:pt x="23235" y="151663"/>
                  <a:pt x="13846" y="156298"/>
                  <a:pt x="1" y="1548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" name="Google Shape;316;p13"/>
          <p:cNvGrpSpPr/>
          <p:nvPr/>
        </p:nvGrpSpPr>
        <p:grpSpPr>
          <a:xfrm>
            <a:off x="698588" y="3942358"/>
            <a:ext cx="1521636" cy="600637"/>
            <a:chOff x="535999" y="3878241"/>
            <a:chExt cx="1846870" cy="729017"/>
          </a:xfrm>
        </p:grpSpPr>
        <p:grpSp>
          <p:nvGrpSpPr>
            <p:cNvPr id="317" name="Google Shape;317;p13"/>
            <p:cNvGrpSpPr/>
            <p:nvPr/>
          </p:nvGrpSpPr>
          <p:grpSpPr>
            <a:xfrm>
              <a:off x="535999" y="4404171"/>
              <a:ext cx="179962" cy="203070"/>
              <a:chOff x="9226424" y="-1000566"/>
              <a:chExt cx="179962" cy="203070"/>
            </a:xfrm>
          </p:grpSpPr>
          <p:sp>
            <p:nvSpPr>
              <p:cNvPr id="318" name="Google Shape;318;p13"/>
              <p:cNvSpPr/>
              <p:nvPr/>
            </p:nvSpPr>
            <p:spPr>
              <a:xfrm rot="-5400000">
                <a:off x="9214870" y="-989012"/>
                <a:ext cx="203070" cy="179962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6612" extrusionOk="0">
                    <a:moveTo>
                      <a:pt x="3706" y="1"/>
                    </a:moveTo>
                    <a:cubicBezTo>
                      <a:pt x="3235" y="1"/>
                      <a:pt x="2756" y="102"/>
                      <a:pt x="2308" y="303"/>
                    </a:cubicBezTo>
                    <a:cubicBezTo>
                      <a:pt x="717" y="1059"/>
                      <a:pt x="1" y="2869"/>
                      <a:pt x="617" y="4480"/>
                    </a:cubicBezTo>
                    <a:cubicBezTo>
                      <a:pt x="637" y="4560"/>
                      <a:pt x="677" y="4640"/>
                      <a:pt x="697" y="4679"/>
                    </a:cubicBezTo>
                    <a:cubicBezTo>
                      <a:pt x="1264" y="5900"/>
                      <a:pt x="2457" y="6611"/>
                      <a:pt x="3702" y="6611"/>
                    </a:cubicBezTo>
                    <a:cubicBezTo>
                      <a:pt x="4162" y="6611"/>
                      <a:pt x="4628" y="6514"/>
                      <a:pt x="5073" y="6311"/>
                    </a:cubicBezTo>
                    <a:cubicBezTo>
                      <a:pt x="6744" y="5535"/>
                      <a:pt x="7460" y="3565"/>
                      <a:pt x="6685" y="1934"/>
                    </a:cubicBezTo>
                    <a:cubicBezTo>
                      <a:pt x="6287" y="1079"/>
                      <a:pt x="5590" y="482"/>
                      <a:pt x="4775" y="184"/>
                    </a:cubicBezTo>
                    <a:cubicBezTo>
                      <a:pt x="4435" y="62"/>
                      <a:pt x="4073" y="1"/>
                      <a:pt x="3706" y="1"/>
                    </a:cubicBezTo>
                    <a:close/>
                  </a:path>
                </a:pathLst>
              </a:custGeom>
              <a:solidFill>
                <a:srgbClr val="368A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3"/>
              <p:cNvSpPr/>
              <p:nvPr/>
            </p:nvSpPr>
            <p:spPr>
              <a:xfrm rot="-5400000">
                <a:off x="9226029" y="-994646"/>
                <a:ext cx="186277" cy="174437"/>
              </a:xfrm>
              <a:custGeom>
                <a:avLst/>
                <a:gdLst/>
                <a:ahLst/>
                <a:cxnLst/>
                <a:rect l="l" t="t" r="r" b="b"/>
                <a:pathLst>
                  <a:path w="6844" h="6409" extrusionOk="0">
                    <a:moveTo>
                      <a:pt x="4158" y="0"/>
                    </a:moveTo>
                    <a:lnTo>
                      <a:pt x="4158" y="0"/>
                    </a:lnTo>
                    <a:cubicBezTo>
                      <a:pt x="4695" y="935"/>
                      <a:pt x="5650" y="3084"/>
                      <a:pt x="3442" y="4377"/>
                    </a:cubicBezTo>
                    <a:cubicBezTo>
                      <a:pt x="2836" y="4730"/>
                      <a:pt x="2280" y="4870"/>
                      <a:pt x="1775" y="4870"/>
                    </a:cubicBezTo>
                    <a:cubicBezTo>
                      <a:pt x="1087" y="4870"/>
                      <a:pt x="494" y="4610"/>
                      <a:pt x="0" y="4277"/>
                    </a:cubicBezTo>
                    <a:lnTo>
                      <a:pt x="0" y="4277"/>
                    </a:lnTo>
                    <a:cubicBezTo>
                      <a:pt x="20" y="4357"/>
                      <a:pt x="60" y="4437"/>
                      <a:pt x="80" y="4476"/>
                    </a:cubicBezTo>
                    <a:cubicBezTo>
                      <a:pt x="647" y="5697"/>
                      <a:pt x="1840" y="6408"/>
                      <a:pt x="3085" y="6408"/>
                    </a:cubicBezTo>
                    <a:cubicBezTo>
                      <a:pt x="3545" y="6408"/>
                      <a:pt x="4011" y="6311"/>
                      <a:pt x="4456" y="6108"/>
                    </a:cubicBezTo>
                    <a:cubicBezTo>
                      <a:pt x="6127" y="5332"/>
                      <a:pt x="6843" y="3362"/>
                      <a:pt x="6068" y="1731"/>
                    </a:cubicBezTo>
                    <a:cubicBezTo>
                      <a:pt x="5670" y="876"/>
                      <a:pt x="4973" y="279"/>
                      <a:pt x="4158" y="0"/>
                    </a:cubicBezTo>
                    <a:close/>
                  </a:path>
                </a:pathLst>
              </a:custGeom>
              <a:solidFill>
                <a:srgbClr val="326D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3"/>
              <p:cNvSpPr/>
              <p:nvPr/>
            </p:nvSpPr>
            <p:spPr>
              <a:xfrm rot="-5400000">
                <a:off x="9237161" y="-896010"/>
                <a:ext cx="84510" cy="71255"/>
              </a:xfrm>
              <a:custGeom>
                <a:avLst/>
                <a:gdLst/>
                <a:ahLst/>
                <a:cxnLst/>
                <a:rect l="l" t="t" r="r" b="b"/>
                <a:pathLst>
                  <a:path w="3105" h="2618" extrusionOk="0">
                    <a:moveTo>
                      <a:pt x="2021" y="1"/>
                    </a:moveTo>
                    <a:cubicBezTo>
                      <a:pt x="1705" y="1"/>
                      <a:pt x="1317" y="183"/>
                      <a:pt x="914" y="640"/>
                    </a:cubicBezTo>
                    <a:cubicBezTo>
                      <a:pt x="0" y="1660"/>
                      <a:pt x="166" y="2618"/>
                      <a:pt x="890" y="2618"/>
                    </a:cubicBezTo>
                    <a:cubicBezTo>
                      <a:pt x="1239" y="2618"/>
                      <a:pt x="1717" y="2396"/>
                      <a:pt x="2266" y="1853"/>
                    </a:cubicBezTo>
                    <a:cubicBezTo>
                      <a:pt x="3104" y="1015"/>
                      <a:pt x="2766" y="1"/>
                      <a:pt x="20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" name="Google Shape;321;p13"/>
            <p:cNvGrpSpPr/>
            <p:nvPr/>
          </p:nvGrpSpPr>
          <p:grpSpPr>
            <a:xfrm>
              <a:off x="2271351" y="4490188"/>
              <a:ext cx="111517" cy="117070"/>
              <a:chOff x="5459000" y="-1062827"/>
              <a:chExt cx="229035" cy="240439"/>
            </a:xfrm>
          </p:grpSpPr>
          <p:sp>
            <p:nvSpPr>
              <p:cNvPr id="322" name="Google Shape;322;p13"/>
              <p:cNvSpPr/>
              <p:nvPr/>
            </p:nvSpPr>
            <p:spPr>
              <a:xfrm rot="-5400000">
                <a:off x="5453298" y="-1057125"/>
                <a:ext cx="240439" cy="229035"/>
              </a:xfrm>
              <a:custGeom>
                <a:avLst/>
                <a:gdLst/>
                <a:ahLst/>
                <a:cxnLst/>
                <a:rect l="l" t="t" r="r" b="b"/>
                <a:pathLst>
                  <a:path w="8834" h="8415" extrusionOk="0">
                    <a:moveTo>
                      <a:pt x="4345" y="0"/>
                    </a:moveTo>
                    <a:cubicBezTo>
                      <a:pt x="4133" y="0"/>
                      <a:pt x="3918" y="16"/>
                      <a:pt x="3701" y="49"/>
                    </a:cubicBezTo>
                    <a:cubicBezTo>
                      <a:pt x="2587" y="228"/>
                      <a:pt x="1652" y="825"/>
                      <a:pt x="996" y="1680"/>
                    </a:cubicBezTo>
                    <a:cubicBezTo>
                      <a:pt x="319" y="2516"/>
                      <a:pt x="1" y="3670"/>
                      <a:pt x="180" y="4843"/>
                    </a:cubicBezTo>
                    <a:cubicBezTo>
                      <a:pt x="486" y="6898"/>
                      <a:pt x="2279" y="8414"/>
                      <a:pt x="4315" y="8414"/>
                    </a:cubicBezTo>
                    <a:cubicBezTo>
                      <a:pt x="4526" y="8414"/>
                      <a:pt x="4740" y="8398"/>
                      <a:pt x="4954" y="8364"/>
                    </a:cubicBezTo>
                    <a:cubicBezTo>
                      <a:pt x="7242" y="8026"/>
                      <a:pt x="8833" y="5878"/>
                      <a:pt x="8475" y="3590"/>
                    </a:cubicBezTo>
                    <a:cubicBezTo>
                      <a:pt x="8455" y="3510"/>
                      <a:pt x="8455" y="3411"/>
                      <a:pt x="8435" y="3312"/>
                    </a:cubicBezTo>
                    <a:cubicBezTo>
                      <a:pt x="8022" y="1372"/>
                      <a:pt x="6313" y="0"/>
                      <a:pt x="4345" y="0"/>
                    </a:cubicBezTo>
                    <a:close/>
                  </a:path>
                </a:pathLst>
              </a:custGeom>
              <a:solidFill>
                <a:srgbClr val="E73E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13"/>
              <p:cNvSpPr/>
              <p:nvPr/>
            </p:nvSpPr>
            <p:spPr>
              <a:xfrm rot="-5400000">
                <a:off x="5475889" y="-1034534"/>
                <a:ext cx="240439" cy="183854"/>
              </a:xfrm>
              <a:custGeom>
                <a:avLst/>
                <a:gdLst/>
                <a:ahLst/>
                <a:cxnLst/>
                <a:rect l="l" t="t" r="r" b="b"/>
                <a:pathLst>
                  <a:path w="8834" h="6755" extrusionOk="0">
                    <a:moveTo>
                      <a:pt x="996" y="0"/>
                    </a:moveTo>
                    <a:cubicBezTo>
                      <a:pt x="319" y="856"/>
                      <a:pt x="1" y="2010"/>
                      <a:pt x="180" y="3183"/>
                    </a:cubicBezTo>
                    <a:cubicBezTo>
                      <a:pt x="486" y="5238"/>
                      <a:pt x="2279" y="6754"/>
                      <a:pt x="4315" y="6754"/>
                    </a:cubicBezTo>
                    <a:cubicBezTo>
                      <a:pt x="4526" y="6754"/>
                      <a:pt x="4740" y="6738"/>
                      <a:pt x="4954" y="6704"/>
                    </a:cubicBezTo>
                    <a:cubicBezTo>
                      <a:pt x="7242" y="6366"/>
                      <a:pt x="8833" y="4218"/>
                      <a:pt x="8475" y="1930"/>
                    </a:cubicBezTo>
                    <a:cubicBezTo>
                      <a:pt x="8455" y="1850"/>
                      <a:pt x="8455" y="1751"/>
                      <a:pt x="8435" y="1652"/>
                    </a:cubicBezTo>
                    <a:cubicBezTo>
                      <a:pt x="7938" y="2845"/>
                      <a:pt x="6924" y="4039"/>
                      <a:pt x="4855" y="4178"/>
                    </a:cubicBezTo>
                    <a:cubicBezTo>
                      <a:pt x="4770" y="4182"/>
                      <a:pt x="4687" y="4184"/>
                      <a:pt x="4606" y="4184"/>
                    </a:cubicBezTo>
                    <a:cubicBezTo>
                      <a:pt x="1547" y="4184"/>
                      <a:pt x="1073" y="1318"/>
                      <a:pt x="996" y="0"/>
                    </a:cubicBezTo>
                    <a:close/>
                  </a:path>
                </a:pathLst>
              </a:custGeom>
              <a:solidFill>
                <a:srgbClr val="AD45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13"/>
              <p:cNvSpPr/>
              <p:nvPr/>
            </p:nvSpPr>
            <p:spPr>
              <a:xfrm rot="-5400000">
                <a:off x="5439513" y="-992089"/>
                <a:ext cx="134019" cy="67282"/>
              </a:xfrm>
              <a:custGeom>
                <a:avLst/>
                <a:gdLst/>
                <a:ahLst/>
                <a:cxnLst/>
                <a:rect l="l" t="t" r="r" b="b"/>
                <a:pathLst>
                  <a:path w="4924" h="2472" extrusionOk="0">
                    <a:moveTo>
                      <a:pt x="1751" y="0"/>
                    </a:moveTo>
                    <a:cubicBezTo>
                      <a:pt x="0" y="0"/>
                      <a:pt x="83" y="1978"/>
                      <a:pt x="1960" y="2364"/>
                    </a:cubicBezTo>
                    <a:cubicBezTo>
                      <a:pt x="2316" y="2438"/>
                      <a:pt x="2633" y="2471"/>
                      <a:pt x="2908" y="2471"/>
                    </a:cubicBezTo>
                    <a:cubicBezTo>
                      <a:pt x="4923" y="2471"/>
                      <a:pt x="4779" y="693"/>
                      <a:pt x="2556" y="116"/>
                    </a:cubicBezTo>
                    <a:cubicBezTo>
                      <a:pt x="2255" y="36"/>
                      <a:pt x="1986" y="0"/>
                      <a:pt x="17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5" name="Google Shape;325;p13"/>
            <p:cNvGrpSpPr/>
            <p:nvPr/>
          </p:nvGrpSpPr>
          <p:grpSpPr>
            <a:xfrm>
              <a:off x="1374525" y="3878241"/>
              <a:ext cx="294287" cy="330940"/>
              <a:chOff x="6332500" y="-1267509"/>
              <a:chExt cx="294287" cy="330940"/>
            </a:xfrm>
          </p:grpSpPr>
          <p:sp>
            <p:nvSpPr>
              <p:cNvPr id="326" name="Google Shape;326;p13"/>
              <p:cNvSpPr/>
              <p:nvPr/>
            </p:nvSpPr>
            <p:spPr>
              <a:xfrm rot="-5400000">
                <a:off x="6314173" y="-1249182"/>
                <a:ext cx="330940" cy="294286"/>
              </a:xfrm>
              <a:custGeom>
                <a:avLst/>
                <a:gdLst/>
                <a:ahLst/>
                <a:cxnLst/>
                <a:rect l="l" t="t" r="r" b="b"/>
                <a:pathLst>
                  <a:path w="26120" h="23227" extrusionOk="0">
                    <a:moveTo>
                      <a:pt x="13200" y="0"/>
                    </a:moveTo>
                    <a:cubicBezTo>
                      <a:pt x="11695" y="0"/>
                      <a:pt x="10214" y="300"/>
                      <a:pt x="8832" y="858"/>
                    </a:cubicBezTo>
                    <a:cubicBezTo>
                      <a:pt x="6028" y="1992"/>
                      <a:pt x="3660" y="4220"/>
                      <a:pt x="2407" y="7264"/>
                    </a:cubicBezTo>
                    <a:cubicBezTo>
                      <a:pt x="0" y="13192"/>
                      <a:pt x="2865" y="19955"/>
                      <a:pt x="8812" y="22362"/>
                    </a:cubicBezTo>
                    <a:cubicBezTo>
                      <a:pt x="10244" y="22949"/>
                      <a:pt x="11724" y="23226"/>
                      <a:pt x="13181" y="23226"/>
                    </a:cubicBezTo>
                    <a:cubicBezTo>
                      <a:pt x="17754" y="23226"/>
                      <a:pt x="22090" y="20488"/>
                      <a:pt x="23931" y="15977"/>
                    </a:cubicBezTo>
                    <a:cubicBezTo>
                      <a:pt x="24030" y="15758"/>
                      <a:pt x="24130" y="15499"/>
                      <a:pt x="24170" y="15281"/>
                    </a:cubicBezTo>
                    <a:cubicBezTo>
                      <a:pt x="26119" y="9512"/>
                      <a:pt x="23255" y="3166"/>
                      <a:pt x="17525" y="858"/>
                    </a:cubicBezTo>
                    <a:cubicBezTo>
                      <a:pt x="16105" y="275"/>
                      <a:pt x="14641" y="0"/>
                      <a:pt x="13200" y="0"/>
                    </a:cubicBezTo>
                    <a:close/>
                  </a:path>
                </a:pathLst>
              </a:custGeom>
              <a:solidFill>
                <a:srgbClr val="F9BE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13"/>
              <p:cNvSpPr/>
              <p:nvPr/>
            </p:nvSpPr>
            <p:spPr>
              <a:xfrm rot="-5400000">
                <a:off x="6331835" y="-1231520"/>
                <a:ext cx="306234" cy="283669"/>
              </a:xfrm>
              <a:custGeom>
                <a:avLst/>
                <a:gdLst/>
                <a:ahLst/>
                <a:cxnLst/>
                <a:rect l="l" t="t" r="r" b="b"/>
                <a:pathLst>
                  <a:path w="24170" h="22389" extrusionOk="0">
                    <a:moveTo>
                      <a:pt x="8832" y="1"/>
                    </a:moveTo>
                    <a:lnTo>
                      <a:pt x="8832" y="1"/>
                    </a:lnTo>
                    <a:cubicBezTo>
                      <a:pt x="6028" y="1154"/>
                      <a:pt x="3660" y="3382"/>
                      <a:pt x="2407" y="6426"/>
                    </a:cubicBezTo>
                    <a:cubicBezTo>
                      <a:pt x="0" y="12354"/>
                      <a:pt x="2865" y="19117"/>
                      <a:pt x="8812" y="21524"/>
                    </a:cubicBezTo>
                    <a:cubicBezTo>
                      <a:pt x="10244" y="22111"/>
                      <a:pt x="11724" y="22388"/>
                      <a:pt x="13181" y="22388"/>
                    </a:cubicBezTo>
                    <a:cubicBezTo>
                      <a:pt x="17754" y="22388"/>
                      <a:pt x="22090" y="19650"/>
                      <a:pt x="23931" y="15139"/>
                    </a:cubicBezTo>
                    <a:cubicBezTo>
                      <a:pt x="24030" y="14920"/>
                      <a:pt x="24130" y="14661"/>
                      <a:pt x="24170" y="14443"/>
                    </a:cubicBezTo>
                    <a:lnTo>
                      <a:pt x="24170" y="14443"/>
                    </a:lnTo>
                    <a:cubicBezTo>
                      <a:pt x="22407" y="15756"/>
                      <a:pt x="20198" y="16794"/>
                      <a:pt x="17583" y="16794"/>
                    </a:cubicBezTo>
                    <a:cubicBezTo>
                      <a:pt x="15921" y="16794"/>
                      <a:pt x="14094" y="16374"/>
                      <a:pt x="12115" y="15338"/>
                    </a:cubicBezTo>
                    <a:cubicBezTo>
                      <a:pt x="4058" y="11121"/>
                      <a:pt x="7042" y="3362"/>
                      <a:pt x="8832" y="1"/>
                    </a:cubicBezTo>
                    <a:close/>
                  </a:path>
                </a:pathLst>
              </a:custGeom>
              <a:solidFill>
                <a:srgbClr val="AC88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13"/>
              <p:cNvSpPr/>
              <p:nvPr/>
            </p:nvSpPr>
            <p:spPr>
              <a:xfrm rot="-5400000">
                <a:off x="6345780" y="-1220493"/>
                <a:ext cx="141879" cy="114942"/>
              </a:xfrm>
              <a:custGeom>
                <a:avLst/>
                <a:gdLst/>
                <a:ahLst/>
                <a:cxnLst/>
                <a:rect l="l" t="t" r="r" b="b"/>
                <a:pathLst>
                  <a:path w="11198" h="9072" extrusionOk="0">
                    <a:moveTo>
                      <a:pt x="3804" y="0"/>
                    </a:moveTo>
                    <a:cubicBezTo>
                      <a:pt x="1074" y="0"/>
                      <a:pt x="0" y="3692"/>
                      <a:pt x="3163" y="6585"/>
                    </a:cubicBezTo>
                    <a:cubicBezTo>
                      <a:pt x="5091" y="8351"/>
                      <a:pt x="6752" y="9072"/>
                      <a:pt x="7972" y="9072"/>
                    </a:cubicBezTo>
                    <a:cubicBezTo>
                      <a:pt x="10653" y="9072"/>
                      <a:pt x="11198" y="5590"/>
                      <a:pt x="7738" y="2089"/>
                    </a:cubicBezTo>
                    <a:cubicBezTo>
                      <a:pt x="6270" y="599"/>
                      <a:pt x="4903" y="0"/>
                      <a:pt x="38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9" name="Google Shape;329;p13"/>
          <p:cNvGrpSpPr/>
          <p:nvPr/>
        </p:nvGrpSpPr>
        <p:grpSpPr>
          <a:xfrm>
            <a:off x="7558260" y="324706"/>
            <a:ext cx="1057728" cy="762990"/>
            <a:chOff x="7297325" y="375266"/>
            <a:chExt cx="1297349" cy="935840"/>
          </a:xfrm>
        </p:grpSpPr>
        <p:grpSp>
          <p:nvGrpSpPr>
            <p:cNvPr id="330" name="Google Shape;330;p13"/>
            <p:cNvGrpSpPr/>
            <p:nvPr/>
          </p:nvGrpSpPr>
          <p:grpSpPr>
            <a:xfrm>
              <a:off x="7297325" y="556423"/>
              <a:ext cx="229035" cy="240439"/>
              <a:chOff x="5459000" y="-1062827"/>
              <a:chExt cx="229035" cy="240439"/>
            </a:xfrm>
          </p:grpSpPr>
          <p:sp>
            <p:nvSpPr>
              <p:cNvPr id="331" name="Google Shape;331;p13"/>
              <p:cNvSpPr/>
              <p:nvPr/>
            </p:nvSpPr>
            <p:spPr>
              <a:xfrm rot="-5400000">
                <a:off x="5453298" y="-1057125"/>
                <a:ext cx="240439" cy="229035"/>
              </a:xfrm>
              <a:custGeom>
                <a:avLst/>
                <a:gdLst/>
                <a:ahLst/>
                <a:cxnLst/>
                <a:rect l="l" t="t" r="r" b="b"/>
                <a:pathLst>
                  <a:path w="8834" h="8415" extrusionOk="0">
                    <a:moveTo>
                      <a:pt x="4345" y="0"/>
                    </a:moveTo>
                    <a:cubicBezTo>
                      <a:pt x="4133" y="0"/>
                      <a:pt x="3918" y="16"/>
                      <a:pt x="3701" y="49"/>
                    </a:cubicBezTo>
                    <a:cubicBezTo>
                      <a:pt x="2587" y="228"/>
                      <a:pt x="1652" y="825"/>
                      <a:pt x="996" y="1680"/>
                    </a:cubicBezTo>
                    <a:cubicBezTo>
                      <a:pt x="319" y="2516"/>
                      <a:pt x="1" y="3670"/>
                      <a:pt x="180" y="4843"/>
                    </a:cubicBezTo>
                    <a:cubicBezTo>
                      <a:pt x="486" y="6898"/>
                      <a:pt x="2279" y="8414"/>
                      <a:pt x="4315" y="8414"/>
                    </a:cubicBezTo>
                    <a:cubicBezTo>
                      <a:pt x="4526" y="8414"/>
                      <a:pt x="4740" y="8398"/>
                      <a:pt x="4954" y="8364"/>
                    </a:cubicBezTo>
                    <a:cubicBezTo>
                      <a:pt x="7242" y="8026"/>
                      <a:pt x="8833" y="5878"/>
                      <a:pt x="8475" y="3590"/>
                    </a:cubicBezTo>
                    <a:cubicBezTo>
                      <a:pt x="8455" y="3510"/>
                      <a:pt x="8455" y="3411"/>
                      <a:pt x="8435" y="3312"/>
                    </a:cubicBezTo>
                    <a:cubicBezTo>
                      <a:pt x="8022" y="1372"/>
                      <a:pt x="6313" y="0"/>
                      <a:pt x="4345" y="0"/>
                    </a:cubicBezTo>
                    <a:close/>
                  </a:path>
                </a:pathLst>
              </a:custGeom>
              <a:solidFill>
                <a:srgbClr val="E73E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13"/>
              <p:cNvSpPr/>
              <p:nvPr/>
            </p:nvSpPr>
            <p:spPr>
              <a:xfrm rot="-5400000">
                <a:off x="5475889" y="-1034534"/>
                <a:ext cx="240439" cy="183854"/>
              </a:xfrm>
              <a:custGeom>
                <a:avLst/>
                <a:gdLst/>
                <a:ahLst/>
                <a:cxnLst/>
                <a:rect l="l" t="t" r="r" b="b"/>
                <a:pathLst>
                  <a:path w="8834" h="6755" extrusionOk="0">
                    <a:moveTo>
                      <a:pt x="996" y="0"/>
                    </a:moveTo>
                    <a:cubicBezTo>
                      <a:pt x="319" y="856"/>
                      <a:pt x="1" y="2010"/>
                      <a:pt x="180" y="3183"/>
                    </a:cubicBezTo>
                    <a:cubicBezTo>
                      <a:pt x="486" y="5238"/>
                      <a:pt x="2279" y="6754"/>
                      <a:pt x="4315" y="6754"/>
                    </a:cubicBezTo>
                    <a:cubicBezTo>
                      <a:pt x="4526" y="6754"/>
                      <a:pt x="4740" y="6738"/>
                      <a:pt x="4954" y="6704"/>
                    </a:cubicBezTo>
                    <a:cubicBezTo>
                      <a:pt x="7242" y="6366"/>
                      <a:pt x="8833" y="4218"/>
                      <a:pt x="8475" y="1930"/>
                    </a:cubicBezTo>
                    <a:cubicBezTo>
                      <a:pt x="8455" y="1850"/>
                      <a:pt x="8455" y="1751"/>
                      <a:pt x="8435" y="1652"/>
                    </a:cubicBezTo>
                    <a:cubicBezTo>
                      <a:pt x="7938" y="2845"/>
                      <a:pt x="6924" y="4039"/>
                      <a:pt x="4855" y="4178"/>
                    </a:cubicBezTo>
                    <a:cubicBezTo>
                      <a:pt x="4770" y="4182"/>
                      <a:pt x="4687" y="4184"/>
                      <a:pt x="4606" y="4184"/>
                    </a:cubicBezTo>
                    <a:cubicBezTo>
                      <a:pt x="1547" y="4184"/>
                      <a:pt x="1073" y="1318"/>
                      <a:pt x="996" y="0"/>
                    </a:cubicBezTo>
                    <a:close/>
                  </a:path>
                </a:pathLst>
              </a:custGeom>
              <a:solidFill>
                <a:srgbClr val="AD45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13"/>
              <p:cNvSpPr/>
              <p:nvPr/>
            </p:nvSpPr>
            <p:spPr>
              <a:xfrm rot="-5400000">
                <a:off x="5439513" y="-992089"/>
                <a:ext cx="134019" cy="67282"/>
              </a:xfrm>
              <a:custGeom>
                <a:avLst/>
                <a:gdLst/>
                <a:ahLst/>
                <a:cxnLst/>
                <a:rect l="l" t="t" r="r" b="b"/>
                <a:pathLst>
                  <a:path w="4924" h="2472" extrusionOk="0">
                    <a:moveTo>
                      <a:pt x="1751" y="0"/>
                    </a:moveTo>
                    <a:cubicBezTo>
                      <a:pt x="0" y="0"/>
                      <a:pt x="83" y="1978"/>
                      <a:pt x="1960" y="2364"/>
                    </a:cubicBezTo>
                    <a:cubicBezTo>
                      <a:pt x="2316" y="2438"/>
                      <a:pt x="2633" y="2471"/>
                      <a:pt x="2908" y="2471"/>
                    </a:cubicBezTo>
                    <a:cubicBezTo>
                      <a:pt x="4923" y="2471"/>
                      <a:pt x="4779" y="693"/>
                      <a:pt x="2556" y="116"/>
                    </a:cubicBezTo>
                    <a:cubicBezTo>
                      <a:pt x="2255" y="36"/>
                      <a:pt x="1986" y="0"/>
                      <a:pt x="17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4" name="Google Shape;334;p13"/>
            <p:cNvGrpSpPr/>
            <p:nvPr/>
          </p:nvGrpSpPr>
          <p:grpSpPr>
            <a:xfrm>
              <a:off x="8300388" y="375266"/>
              <a:ext cx="294287" cy="330940"/>
              <a:chOff x="6332500" y="-1267509"/>
              <a:chExt cx="294287" cy="330940"/>
            </a:xfrm>
          </p:grpSpPr>
          <p:sp>
            <p:nvSpPr>
              <p:cNvPr id="335" name="Google Shape;335;p13"/>
              <p:cNvSpPr/>
              <p:nvPr/>
            </p:nvSpPr>
            <p:spPr>
              <a:xfrm rot="-5400000">
                <a:off x="6314173" y="-1249182"/>
                <a:ext cx="330940" cy="294286"/>
              </a:xfrm>
              <a:custGeom>
                <a:avLst/>
                <a:gdLst/>
                <a:ahLst/>
                <a:cxnLst/>
                <a:rect l="l" t="t" r="r" b="b"/>
                <a:pathLst>
                  <a:path w="26120" h="23227" extrusionOk="0">
                    <a:moveTo>
                      <a:pt x="13200" y="0"/>
                    </a:moveTo>
                    <a:cubicBezTo>
                      <a:pt x="11695" y="0"/>
                      <a:pt x="10214" y="300"/>
                      <a:pt x="8832" y="858"/>
                    </a:cubicBezTo>
                    <a:cubicBezTo>
                      <a:pt x="6028" y="1992"/>
                      <a:pt x="3660" y="4220"/>
                      <a:pt x="2407" y="7264"/>
                    </a:cubicBezTo>
                    <a:cubicBezTo>
                      <a:pt x="0" y="13192"/>
                      <a:pt x="2865" y="19955"/>
                      <a:pt x="8812" y="22362"/>
                    </a:cubicBezTo>
                    <a:cubicBezTo>
                      <a:pt x="10244" y="22949"/>
                      <a:pt x="11724" y="23226"/>
                      <a:pt x="13181" y="23226"/>
                    </a:cubicBezTo>
                    <a:cubicBezTo>
                      <a:pt x="17754" y="23226"/>
                      <a:pt x="22090" y="20488"/>
                      <a:pt x="23931" y="15977"/>
                    </a:cubicBezTo>
                    <a:cubicBezTo>
                      <a:pt x="24030" y="15758"/>
                      <a:pt x="24130" y="15499"/>
                      <a:pt x="24170" y="15281"/>
                    </a:cubicBezTo>
                    <a:cubicBezTo>
                      <a:pt x="26119" y="9512"/>
                      <a:pt x="23255" y="3166"/>
                      <a:pt x="17525" y="858"/>
                    </a:cubicBezTo>
                    <a:cubicBezTo>
                      <a:pt x="16105" y="275"/>
                      <a:pt x="14641" y="0"/>
                      <a:pt x="13200" y="0"/>
                    </a:cubicBezTo>
                    <a:close/>
                  </a:path>
                </a:pathLst>
              </a:custGeom>
              <a:solidFill>
                <a:srgbClr val="F9BE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3"/>
              <p:cNvSpPr/>
              <p:nvPr/>
            </p:nvSpPr>
            <p:spPr>
              <a:xfrm rot="-5400000">
                <a:off x="6331835" y="-1231520"/>
                <a:ext cx="306234" cy="283669"/>
              </a:xfrm>
              <a:custGeom>
                <a:avLst/>
                <a:gdLst/>
                <a:ahLst/>
                <a:cxnLst/>
                <a:rect l="l" t="t" r="r" b="b"/>
                <a:pathLst>
                  <a:path w="24170" h="22389" extrusionOk="0">
                    <a:moveTo>
                      <a:pt x="8832" y="1"/>
                    </a:moveTo>
                    <a:lnTo>
                      <a:pt x="8832" y="1"/>
                    </a:lnTo>
                    <a:cubicBezTo>
                      <a:pt x="6028" y="1154"/>
                      <a:pt x="3660" y="3382"/>
                      <a:pt x="2407" y="6426"/>
                    </a:cubicBezTo>
                    <a:cubicBezTo>
                      <a:pt x="0" y="12354"/>
                      <a:pt x="2865" y="19117"/>
                      <a:pt x="8812" y="21524"/>
                    </a:cubicBezTo>
                    <a:cubicBezTo>
                      <a:pt x="10244" y="22111"/>
                      <a:pt x="11724" y="22388"/>
                      <a:pt x="13181" y="22388"/>
                    </a:cubicBezTo>
                    <a:cubicBezTo>
                      <a:pt x="17754" y="22388"/>
                      <a:pt x="22090" y="19650"/>
                      <a:pt x="23931" y="15139"/>
                    </a:cubicBezTo>
                    <a:cubicBezTo>
                      <a:pt x="24030" y="14920"/>
                      <a:pt x="24130" y="14661"/>
                      <a:pt x="24170" y="14443"/>
                    </a:cubicBezTo>
                    <a:lnTo>
                      <a:pt x="24170" y="14443"/>
                    </a:lnTo>
                    <a:cubicBezTo>
                      <a:pt x="22407" y="15756"/>
                      <a:pt x="20198" y="16794"/>
                      <a:pt x="17583" y="16794"/>
                    </a:cubicBezTo>
                    <a:cubicBezTo>
                      <a:pt x="15921" y="16794"/>
                      <a:pt x="14094" y="16374"/>
                      <a:pt x="12115" y="15338"/>
                    </a:cubicBezTo>
                    <a:cubicBezTo>
                      <a:pt x="4058" y="11121"/>
                      <a:pt x="7042" y="3362"/>
                      <a:pt x="8832" y="1"/>
                    </a:cubicBezTo>
                    <a:close/>
                  </a:path>
                </a:pathLst>
              </a:custGeom>
              <a:solidFill>
                <a:srgbClr val="AC88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3"/>
              <p:cNvSpPr/>
              <p:nvPr/>
            </p:nvSpPr>
            <p:spPr>
              <a:xfrm rot="-5400000">
                <a:off x="6345780" y="-1220493"/>
                <a:ext cx="141879" cy="114942"/>
              </a:xfrm>
              <a:custGeom>
                <a:avLst/>
                <a:gdLst/>
                <a:ahLst/>
                <a:cxnLst/>
                <a:rect l="l" t="t" r="r" b="b"/>
                <a:pathLst>
                  <a:path w="11198" h="9072" extrusionOk="0">
                    <a:moveTo>
                      <a:pt x="3804" y="0"/>
                    </a:moveTo>
                    <a:cubicBezTo>
                      <a:pt x="1074" y="0"/>
                      <a:pt x="0" y="3692"/>
                      <a:pt x="3163" y="6585"/>
                    </a:cubicBezTo>
                    <a:cubicBezTo>
                      <a:pt x="5091" y="8351"/>
                      <a:pt x="6752" y="9072"/>
                      <a:pt x="7972" y="9072"/>
                    </a:cubicBezTo>
                    <a:cubicBezTo>
                      <a:pt x="10653" y="9072"/>
                      <a:pt x="11198" y="5590"/>
                      <a:pt x="7738" y="2089"/>
                    </a:cubicBezTo>
                    <a:cubicBezTo>
                      <a:pt x="6270" y="599"/>
                      <a:pt x="4903" y="0"/>
                      <a:pt x="38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8" name="Google Shape;338;p13"/>
            <p:cNvGrpSpPr/>
            <p:nvPr/>
          </p:nvGrpSpPr>
          <p:grpSpPr>
            <a:xfrm>
              <a:off x="7992915" y="1119814"/>
              <a:ext cx="169542" cy="191292"/>
              <a:chOff x="9226424" y="-1000566"/>
              <a:chExt cx="179962" cy="203070"/>
            </a:xfrm>
          </p:grpSpPr>
          <p:sp>
            <p:nvSpPr>
              <p:cNvPr id="339" name="Google Shape;339;p13"/>
              <p:cNvSpPr/>
              <p:nvPr/>
            </p:nvSpPr>
            <p:spPr>
              <a:xfrm rot="-5400000">
                <a:off x="9214870" y="-989012"/>
                <a:ext cx="203070" cy="179962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6612" extrusionOk="0">
                    <a:moveTo>
                      <a:pt x="3706" y="1"/>
                    </a:moveTo>
                    <a:cubicBezTo>
                      <a:pt x="3235" y="1"/>
                      <a:pt x="2756" y="102"/>
                      <a:pt x="2308" y="303"/>
                    </a:cubicBezTo>
                    <a:cubicBezTo>
                      <a:pt x="717" y="1059"/>
                      <a:pt x="1" y="2869"/>
                      <a:pt x="617" y="4480"/>
                    </a:cubicBezTo>
                    <a:cubicBezTo>
                      <a:pt x="637" y="4560"/>
                      <a:pt x="677" y="4640"/>
                      <a:pt x="697" y="4679"/>
                    </a:cubicBezTo>
                    <a:cubicBezTo>
                      <a:pt x="1264" y="5900"/>
                      <a:pt x="2457" y="6611"/>
                      <a:pt x="3702" y="6611"/>
                    </a:cubicBezTo>
                    <a:cubicBezTo>
                      <a:pt x="4162" y="6611"/>
                      <a:pt x="4628" y="6514"/>
                      <a:pt x="5073" y="6311"/>
                    </a:cubicBezTo>
                    <a:cubicBezTo>
                      <a:pt x="6744" y="5535"/>
                      <a:pt x="7460" y="3565"/>
                      <a:pt x="6685" y="1934"/>
                    </a:cubicBezTo>
                    <a:cubicBezTo>
                      <a:pt x="6287" y="1079"/>
                      <a:pt x="5590" y="482"/>
                      <a:pt x="4775" y="184"/>
                    </a:cubicBezTo>
                    <a:cubicBezTo>
                      <a:pt x="4435" y="62"/>
                      <a:pt x="4073" y="1"/>
                      <a:pt x="3706" y="1"/>
                    </a:cubicBezTo>
                    <a:close/>
                  </a:path>
                </a:pathLst>
              </a:custGeom>
              <a:solidFill>
                <a:srgbClr val="368A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3"/>
              <p:cNvSpPr/>
              <p:nvPr/>
            </p:nvSpPr>
            <p:spPr>
              <a:xfrm rot="-5400000">
                <a:off x="9226029" y="-994646"/>
                <a:ext cx="186277" cy="174437"/>
              </a:xfrm>
              <a:custGeom>
                <a:avLst/>
                <a:gdLst/>
                <a:ahLst/>
                <a:cxnLst/>
                <a:rect l="l" t="t" r="r" b="b"/>
                <a:pathLst>
                  <a:path w="6844" h="6409" extrusionOk="0">
                    <a:moveTo>
                      <a:pt x="4158" y="0"/>
                    </a:moveTo>
                    <a:lnTo>
                      <a:pt x="4158" y="0"/>
                    </a:lnTo>
                    <a:cubicBezTo>
                      <a:pt x="4695" y="935"/>
                      <a:pt x="5650" y="3084"/>
                      <a:pt x="3442" y="4377"/>
                    </a:cubicBezTo>
                    <a:cubicBezTo>
                      <a:pt x="2836" y="4730"/>
                      <a:pt x="2280" y="4870"/>
                      <a:pt x="1775" y="4870"/>
                    </a:cubicBezTo>
                    <a:cubicBezTo>
                      <a:pt x="1087" y="4870"/>
                      <a:pt x="494" y="4610"/>
                      <a:pt x="0" y="4277"/>
                    </a:cubicBezTo>
                    <a:lnTo>
                      <a:pt x="0" y="4277"/>
                    </a:lnTo>
                    <a:cubicBezTo>
                      <a:pt x="20" y="4357"/>
                      <a:pt x="60" y="4437"/>
                      <a:pt x="80" y="4476"/>
                    </a:cubicBezTo>
                    <a:cubicBezTo>
                      <a:pt x="647" y="5697"/>
                      <a:pt x="1840" y="6408"/>
                      <a:pt x="3085" y="6408"/>
                    </a:cubicBezTo>
                    <a:cubicBezTo>
                      <a:pt x="3545" y="6408"/>
                      <a:pt x="4011" y="6311"/>
                      <a:pt x="4456" y="6108"/>
                    </a:cubicBezTo>
                    <a:cubicBezTo>
                      <a:pt x="6127" y="5332"/>
                      <a:pt x="6843" y="3362"/>
                      <a:pt x="6068" y="1731"/>
                    </a:cubicBezTo>
                    <a:cubicBezTo>
                      <a:pt x="5670" y="876"/>
                      <a:pt x="4973" y="279"/>
                      <a:pt x="4158" y="0"/>
                    </a:cubicBezTo>
                    <a:close/>
                  </a:path>
                </a:pathLst>
              </a:custGeom>
              <a:solidFill>
                <a:srgbClr val="326D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3"/>
              <p:cNvSpPr/>
              <p:nvPr/>
            </p:nvSpPr>
            <p:spPr>
              <a:xfrm rot="-5400000">
                <a:off x="9237161" y="-896010"/>
                <a:ext cx="84510" cy="71255"/>
              </a:xfrm>
              <a:custGeom>
                <a:avLst/>
                <a:gdLst/>
                <a:ahLst/>
                <a:cxnLst/>
                <a:rect l="l" t="t" r="r" b="b"/>
                <a:pathLst>
                  <a:path w="3105" h="2618" extrusionOk="0">
                    <a:moveTo>
                      <a:pt x="2021" y="1"/>
                    </a:moveTo>
                    <a:cubicBezTo>
                      <a:pt x="1705" y="1"/>
                      <a:pt x="1317" y="183"/>
                      <a:pt x="914" y="640"/>
                    </a:cubicBezTo>
                    <a:cubicBezTo>
                      <a:pt x="0" y="1660"/>
                      <a:pt x="166" y="2618"/>
                      <a:pt x="890" y="2618"/>
                    </a:cubicBezTo>
                    <a:cubicBezTo>
                      <a:pt x="1239" y="2618"/>
                      <a:pt x="1717" y="2396"/>
                      <a:pt x="2266" y="1853"/>
                    </a:cubicBezTo>
                    <a:cubicBezTo>
                      <a:pt x="3104" y="1015"/>
                      <a:pt x="2766" y="1"/>
                      <a:pt x="20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2" name="Google Shape;342;p13"/>
          <p:cNvSpPr txBox="1">
            <a:spLocks noGrp="1"/>
          </p:cNvSpPr>
          <p:nvPr>
            <p:ph type="title"/>
          </p:nvPr>
        </p:nvSpPr>
        <p:spPr>
          <a:xfrm>
            <a:off x="1962200" y="1596302"/>
            <a:ext cx="5219700" cy="14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1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3" name="Google Shape;343;p13"/>
          <p:cNvSpPr txBox="1">
            <a:spLocks noGrp="1"/>
          </p:cNvSpPr>
          <p:nvPr>
            <p:ph type="subTitle" idx="1"/>
          </p:nvPr>
        </p:nvSpPr>
        <p:spPr>
          <a:xfrm>
            <a:off x="2638475" y="3314827"/>
            <a:ext cx="3819600" cy="3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2">
  <p:cSld name="CUSTOM_15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4"/>
          <p:cNvSpPr/>
          <p:nvPr/>
        </p:nvSpPr>
        <p:spPr>
          <a:xfrm rot="10800000">
            <a:off x="7200372" y="-8"/>
            <a:ext cx="2470753" cy="1820158"/>
          </a:xfrm>
          <a:custGeom>
            <a:avLst/>
            <a:gdLst/>
            <a:ahLst/>
            <a:cxnLst/>
            <a:rect l="l" t="t" r="r" b="b"/>
            <a:pathLst>
              <a:path w="142612" h="75832" extrusionOk="0">
                <a:moveTo>
                  <a:pt x="141139" y="75075"/>
                </a:moveTo>
                <a:lnTo>
                  <a:pt x="1" y="75075"/>
                </a:lnTo>
                <a:lnTo>
                  <a:pt x="1" y="0"/>
                </a:lnTo>
                <a:cubicBezTo>
                  <a:pt x="1492" y="19237"/>
                  <a:pt x="7500" y="26776"/>
                  <a:pt x="13050" y="29979"/>
                </a:cubicBezTo>
                <a:cubicBezTo>
                  <a:pt x="19595" y="33758"/>
                  <a:pt x="24707" y="31093"/>
                  <a:pt x="29382" y="35529"/>
                </a:cubicBezTo>
                <a:cubicBezTo>
                  <a:pt x="38095" y="43784"/>
                  <a:pt x="27393" y="59838"/>
                  <a:pt x="33321" y="65587"/>
                </a:cubicBezTo>
                <a:cubicBezTo>
                  <a:pt x="43884" y="75831"/>
                  <a:pt x="88563" y="34653"/>
                  <a:pt x="121187" y="44679"/>
                </a:cubicBezTo>
                <a:cubicBezTo>
                  <a:pt x="141935" y="51065"/>
                  <a:pt x="142611" y="66402"/>
                  <a:pt x="141139" y="7507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46" name="Google Shape;346;p14"/>
          <p:cNvSpPr txBox="1">
            <a:spLocks noGrp="1"/>
          </p:cNvSpPr>
          <p:nvPr>
            <p:ph type="title"/>
          </p:nvPr>
        </p:nvSpPr>
        <p:spPr>
          <a:xfrm>
            <a:off x="3114600" y="1255988"/>
            <a:ext cx="2915100" cy="24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90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7" name="Google Shape;347;p14"/>
          <p:cNvSpPr txBox="1">
            <a:spLocks noGrp="1"/>
          </p:cNvSpPr>
          <p:nvPr>
            <p:ph type="subTitle" idx="1"/>
          </p:nvPr>
        </p:nvSpPr>
        <p:spPr>
          <a:xfrm rot="-640516">
            <a:off x="3167229" y="3695647"/>
            <a:ext cx="2809830" cy="381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48" name="Google Shape;348;p14"/>
          <p:cNvGrpSpPr/>
          <p:nvPr/>
        </p:nvGrpSpPr>
        <p:grpSpPr>
          <a:xfrm>
            <a:off x="5450390" y="2331450"/>
            <a:ext cx="3693610" cy="2806416"/>
            <a:chOff x="5450390" y="2331450"/>
            <a:chExt cx="3693610" cy="2806416"/>
          </a:xfrm>
        </p:grpSpPr>
        <p:sp>
          <p:nvSpPr>
            <p:cNvPr id="349" name="Google Shape;349;p14"/>
            <p:cNvSpPr/>
            <p:nvPr/>
          </p:nvSpPr>
          <p:spPr>
            <a:xfrm rot="5248424">
              <a:off x="6851295" y="3249956"/>
              <a:ext cx="2206134" cy="1173927"/>
            </a:xfrm>
            <a:custGeom>
              <a:avLst/>
              <a:gdLst/>
              <a:ahLst/>
              <a:cxnLst/>
              <a:rect l="l" t="t" r="r" b="b"/>
              <a:pathLst>
                <a:path w="154965" h="98470" extrusionOk="0">
                  <a:moveTo>
                    <a:pt x="154965" y="1"/>
                  </a:moveTo>
                  <a:lnTo>
                    <a:pt x="154965" y="98470"/>
                  </a:lnTo>
                  <a:cubicBezTo>
                    <a:pt x="149952" y="95645"/>
                    <a:pt x="142731" y="90553"/>
                    <a:pt x="138016" y="81919"/>
                  </a:cubicBezTo>
                  <a:cubicBezTo>
                    <a:pt x="132108" y="71078"/>
                    <a:pt x="136166" y="65587"/>
                    <a:pt x="130059" y="47704"/>
                  </a:cubicBezTo>
                  <a:cubicBezTo>
                    <a:pt x="124648" y="31770"/>
                    <a:pt x="117825" y="25643"/>
                    <a:pt x="115717" y="23852"/>
                  </a:cubicBezTo>
                  <a:cubicBezTo>
                    <a:pt x="110246" y="19257"/>
                    <a:pt x="104935" y="17049"/>
                    <a:pt x="102766" y="16591"/>
                  </a:cubicBezTo>
                  <a:cubicBezTo>
                    <a:pt x="79611" y="11738"/>
                    <a:pt x="50926" y="29024"/>
                    <a:pt x="23295" y="24549"/>
                  </a:cubicBezTo>
                  <a:cubicBezTo>
                    <a:pt x="4875" y="21565"/>
                    <a:pt x="717" y="8435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4"/>
            <p:cNvSpPr/>
            <p:nvPr/>
          </p:nvSpPr>
          <p:spPr>
            <a:xfrm rot="5400000">
              <a:off x="5893987" y="1887853"/>
              <a:ext cx="2806416" cy="3693610"/>
            </a:xfrm>
            <a:custGeom>
              <a:avLst/>
              <a:gdLst/>
              <a:ahLst/>
              <a:cxnLst/>
              <a:rect l="l" t="t" r="r" b="b"/>
              <a:pathLst>
                <a:path w="154965" h="98470" extrusionOk="0">
                  <a:moveTo>
                    <a:pt x="154965" y="1"/>
                  </a:moveTo>
                  <a:lnTo>
                    <a:pt x="154965" y="98470"/>
                  </a:lnTo>
                  <a:cubicBezTo>
                    <a:pt x="149952" y="95645"/>
                    <a:pt x="142731" y="90553"/>
                    <a:pt x="138016" y="81919"/>
                  </a:cubicBezTo>
                  <a:cubicBezTo>
                    <a:pt x="132108" y="71078"/>
                    <a:pt x="136166" y="65587"/>
                    <a:pt x="130059" y="47704"/>
                  </a:cubicBezTo>
                  <a:cubicBezTo>
                    <a:pt x="124648" y="31770"/>
                    <a:pt x="117825" y="25643"/>
                    <a:pt x="115717" y="23852"/>
                  </a:cubicBezTo>
                  <a:cubicBezTo>
                    <a:pt x="110246" y="19257"/>
                    <a:pt x="104935" y="17049"/>
                    <a:pt x="102766" y="16591"/>
                  </a:cubicBezTo>
                  <a:cubicBezTo>
                    <a:pt x="79611" y="11738"/>
                    <a:pt x="50926" y="29024"/>
                    <a:pt x="23295" y="24549"/>
                  </a:cubicBezTo>
                  <a:cubicBezTo>
                    <a:pt x="4875" y="21565"/>
                    <a:pt x="717" y="8435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1" name="Google Shape;351;p14"/>
          <p:cNvGrpSpPr/>
          <p:nvPr/>
        </p:nvGrpSpPr>
        <p:grpSpPr>
          <a:xfrm>
            <a:off x="-10066" y="0"/>
            <a:ext cx="2430416" cy="4570715"/>
            <a:chOff x="159" y="0"/>
            <a:chExt cx="2430416" cy="4570715"/>
          </a:xfrm>
        </p:grpSpPr>
        <p:sp>
          <p:nvSpPr>
            <p:cNvPr id="352" name="Google Shape;352;p14"/>
            <p:cNvSpPr/>
            <p:nvPr/>
          </p:nvSpPr>
          <p:spPr>
            <a:xfrm rot="-6107356">
              <a:off x="-383619" y="1370946"/>
              <a:ext cx="2806340" cy="1173944"/>
            </a:xfrm>
            <a:custGeom>
              <a:avLst/>
              <a:gdLst/>
              <a:ahLst/>
              <a:cxnLst/>
              <a:rect l="l" t="t" r="r" b="b"/>
              <a:pathLst>
                <a:path w="154965" h="98470" extrusionOk="0">
                  <a:moveTo>
                    <a:pt x="154965" y="1"/>
                  </a:moveTo>
                  <a:lnTo>
                    <a:pt x="154965" y="98470"/>
                  </a:lnTo>
                  <a:cubicBezTo>
                    <a:pt x="149952" y="95645"/>
                    <a:pt x="142731" y="90553"/>
                    <a:pt x="138016" y="81919"/>
                  </a:cubicBezTo>
                  <a:cubicBezTo>
                    <a:pt x="132108" y="71078"/>
                    <a:pt x="136166" y="65587"/>
                    <a:pt x="130059" y="47704"/>
                  </a:cubicBezTo>
                  <a:cubicBezTo>
                    <a:pt x="124648" y="31770"/>
                    <a:pt x="117825" y="25643"/>
                    <a:pt x="115717" y="23852"/>
                  </a:cubicBezTo>
                  <a:cubicBezTo>
                    <a:pt x="110246" y="19257"/>
                    <a:pt x="104935" y="17049"/>
                    <a:pt x="102766" y="16591"/>
                  </a:cubicBezTo>
                  <a:cubicBezTo>
                    <a:pt x="79611" y="11738"/>
                    <a:pt x="50926" y="29024"/>
                    <a:pt x="23295" y="24549"/>
                  </a:cubicBezTo>
                  <a:cubicBezTo>
                    <a:pt x="4875" y="21565"/>
                    <a:pt x="717" y="8435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4"/>
            <p:cNvSpPr/>
            <p:nvPr/>
          </p:nvSpPr>
          <p:spPr>
            <a:xfrm rot="5400000">
              <a:off x="-1069990" y="1070150"/>
              <a:ext cx="4570715" cy="2430416"/>
            </a:xfrm>
            <a:custGeom>
              <a:avLst/>
              <a:gdLst/>
              <a:ahLst/>
              <a:cxnLst/>
              <a:rect l="l" t="t" r="r" b="b"/>
              <a:pathLst>
                <a:path w="142612" h="75832" extrusionOk="0">
                  <a:moveTo>
                    <a:pt x="141139" y="75075"/>
                  </a:moveTo>
                  <a:lnTo>
                    <a:pt x="1" y="75075"/>
                  </a:lnTo>
                  <a:lnTo>
                    <a:pt x="1" y="0"/>
                  </a:lnTo>
                  <a:cubicBezTo>
                    <a:pt x="1492" y="19237"/>
                    <a:pt x="7500" y="26776"/>
                    <a:pt x="13050" y="29979"/>
                  </a:cubicBezTo>
                  <a:cubicBezTo>
                    <a:pt x="19595" y="33758"/>
                    <a:pt x="24707" y="31093"/>
                    <a:pt x="29382" y="35529"/>
                  </a:cubicBezTo>
                  <a:cubicBezTo>
                    <a:pt x="38095" y="43784"/>
                    <a:pt x="27393" y="59838"/>
                    <a:pt x="33321" y="65587"/>
                  </a:cubicBezTo>
                  <a:cubicBezTo>
                    <a:pt x="43884" y="75831"/>
                    <a:pt x="88563" y="34653"/>
                    <a:pt x="121187" y="44679"/>
                  </a:cubicBezTo>
                  <a:cubicBezTo>
                    <a:pt x="141935" y="51065"/>
                    <a:pt x="142611" y="66402"/>
                    <a:pt x="141139" y="750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4" name="Google Shape;354;p14"/>
          <p:cNvGrpSpPr/>
          <p:nvPr/>
        </p:nvGrpSpPr>
        <p:grpSpPr>
          <a:xfrm rot="8100000">
            <a:off x="784484" y="953575"/>
            <a:ext cx="1684655" cy="664986"/>
            <a:chOff x="535999" y="3878241"/>
            <a:chExt cx="1846870" cy="729017"/>
          </a:xfrm>
        </p:grpSpPr>
        <p:grpSp>
          <p:nvGrpSpPr>
            <p:cNvPr id="355" name="Google Shape;355;p14"/>
            <p:cNvGrpSpPr/>
            <p:nvPr/>
          </p:nvGrpSpPr>
          <p:grpSpPr>
            <a:xfrm>
              <a:off x="535999" y="4404171"/>
              <a:ext cx="179962" cy="203070"/>
              <a:chOff x="9226424" y="-1000566"/>
              <a:chExt cx="179962" cy="203070"/>
            </a:xfrm>
          </p:grpSpPr>
          <p:sp>
            <p:nvSpPr>
              <p:cNvPr id="356" name="Google Shape;356;p14"/>
              <p:cNvSpPr/>
              <p:nvPr/>
            </p:nvSpPr>
            <p:spPr>
              <a:xfrm rot="-5400000">
                <a:off x="9214870" y="-989012"/>
                <a:ext cx="203070" cy="179962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6612" extrusionOk="0">
                    <a:moveTo>
                      <a:pt x="3706" y="1"/>
                    </a:moveTo>
                    <a:cubicBezTo>
                      <a:pt x="3235" y="1"/>
                      <a:pt x="2756" y="102"/>
                      <a:pt x="2308" y="303"/>
                    </a:cubicBezTo>
                    <a:cubicBezTo>
                      <a:pt x="717" y="1059"/>
                      <a:pt x="1" y="2869"/>
                      <a:pt x="617" y="4480"/>
                    </a:cubicBezTo>
                    <a:cubicBezTo>
                      <a:pt x="637" y="4560"/>
                      <a:pt x="677" y="4640"/>
                      <a:pt x="697" y="4679"/>
                    </a:cubicBezTo>
                    <a:cubicBezTo>
                      <a:pt x="1264" y="5900"/>
                      <a:pt x="2457" y="6611"/>
                      <a:pt x="3702" y="6611"/>
                    </a:cubicBezTo>
                    <a:cubicBezTo>
                      <a:pt x="4162" y="6611"/>
                      <a:pt x="4628" y="6514"/>
                      <a:pt x="5073" y="6311"/>
                    </a:cubicBezTo>
                    <a:cubicBezTo>
                      <a:pt x="6744" y="5535"/>
                      <a:pt x="7460" y="3565"/>
                      <a:pt x="6685" y="1934"/>
                    </a:cubicBezTo>
                    <a:cubicBezTo>
                      <a:pt x="6287" y="1079"/>
                      <a:pt x="5590" y="482"/>
                      <a:pt x="4775" y="184"/>
                    </a:cubicBezTo>
                    <a:cubicBezTo>
                      <a:pt x="4435" y="62"/>
                      <a:pt x="4073" y="1"/>
                      <a:pt x="3706" y="1"/>
                    </a:cubicBezTo>
                    <a:close/>
                  </a:path>
                </a:pathLst>
              </a:custGeom>
              <a:solidFill>
                <a:srgbClr val="368A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14"/>
              <p:cNvSpPr/>
              <p:nvPr/>
            </p:nvSpPr>
            <p:spPr>
              <a:xfrm rot="-5400000">
                <a:off x="9226029" y="-994646"/>
                <a:ext cx="186277" cy="174437"/>
              </a:xfrm>
              <a:custGeom>
                <a:avLst/>
                <a:gdLst/>
                <a:ahLst/>
                <a:cxnLst/>
                <a:rect l="l" t="t" r="r" b="b"/>
                <a:pathLst>
                  <a:path w="6844" h="6409" extrusionOk="0">
                    <a:moveTo>
                      <a:pt x="4158" y="0"/>
                    </a:moveTo>
                    <a:lnTo>
                      <a:pt x="4158" y="0"/>
                    </a:lnTo>
                    <a:cubicBezTo>
                      <a:pt x="4695" y="935"/>
                      <a:pt x="5650" y="3084"/>
                      <a:pt x="3442" y="4377"/>
                    </a:cubicBezTo>
                    <a:cubicBezTo>
                      <a:pt x="2836" y="4730"/>
                      <a:pt x="2280" y="4870"/>
                      <a:pt x="1775" y="4870"/>
                    </a:cubicBezTo>
                    <a:cubicBezTo>
                      <a:pt x="1087" y="4870"/>
                      <a:pt x="494" y="4610"/>
                      <a:pt x="0" y="4277"/>
                    </a:cubicBezTo>
                    <a:lnTo>
                      <a:pt x="0" y="4277"/>
                    </a:lnTo>
                    <a:cubicBezTo>
                      <a:pt x="20" y="4357"/>
                      <a:pt x="60" y="4437"/>
                      <a:pt x="80" y="4476"/>
                    </a:cubicBezTo>
                    <a:cubicBezTo>
                      <a:pt x="647" y="5697"/>
                      <a:pt x="1840" y="6408"/>
                      <a:pt x="3085" y="6408"/>
                    </a:cubicBezTo>
                    <a:cubicBezTo>
                      <a:pt x="3545" y="6408"/>
                      <a:pt x="4011" y="6311"/>
                      <a:pt x="4456" y="6108"/>
                    </a:cubicBezTo>
                    <a:cubicBezTo>
                      <a:pt x="6127" y="5332"/>
                      <a:pt x="6843" y="3362"/>
                      <a:pt x="6068" y="1731"/>
                    </a:cubicBezTo>
                    <a:cubicBezTo>
                      <a:pt x="5670" y="876"/>
                      <a:pt x="4973" y="279"/>
                      <a:pt x="4158" y="0"/>
                    </a:cubicBezTo>
                    <a:close/>
                  </a:path>
                </a:pathLst>
              </a:custGeom>
              <a:solidFill>
                <a:srgbClr val="326D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14"/>
              <p:cNvSpPr/>
              <p:nvPr/>
            </p:nvSpPr>
            <p:spPr>
              <a:xfrm rot="-5400000">
                <a:off x="9237161" y="-896010"/>
                <a:ext cx="84510" cy="71255"/>
              </a:xfrm>
              <a:custGeom>
                <a:avLst/>
                <a:gdLst/>
                <a:ahLst/>
                <a:cxnLst/>
                <a:rect l="l" t="t" r="r" b="b"/>
                <a:pathLst>
                  <a:path w="3105" h="2618" extrusionOk="0">
                    <a:moveTo>
                      <a:pt x="2021" y="1"/>
                    </a:moveTo>
                    <a:cubicBezTo>
                      <a:pt x="1705" y="1"/>
                      <a:pt x="1317" y="183"/>
                      <a:pt x="914" y="640"/>
                    </a:cubicBezTo>
                    <a:cubicBezTo>
                      <a:pt x="0" y="1660"/>
                      <a:pt x="166" y="2618"/>
                      <a:pt x="890" y="2618"/>
                    </a:cubicBezTo>
                    <a:cubicBezTo>
                      <a:pt x="1239" y="2618"/>
                      <a:pt x="1717" y="2396"/>
                      <a:pt x="2266" y="1853"/>
                    </a:cubicBezTo>
                    <a:cubicBezTo>
                      <a:pt x="3104" y="1015"/>
                      <a:pt x="2766" y="1"/>
                      <a:pt x="20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9" name="Google Shape;359;p14"/>
            <p:cNvGrpSpPr/>
            <p:nvPr/>
          </p:nvGrpSpPr>
          <p:grpSpPr>
            <a:xfrm>
              <a:off x="2271351" y="4490188"/>
              <a:ext cx="111517" cy="117070"/>
              <a:chOff x="5459000" y="-1062827"/>
              <a:chExt cx="229035" cy="240439"/>
            </a:xfrm>
          </p:grpSpPr>
          <p:sp>
            <p:nvSpPr>
              <p:cNvPr id="360" name="Google Shape;360;p14"/>
              <p:cNvSpPr/>
              <p:nvPr/>
            </p:nvSpPr>
            <p:spPr>
              <a:xfrm rot="-5400000">
                <a:off x="5453298" y="-1057125"/>
                <a:ext cx="240439" cy="229035"/>
              </a:xfrm>
              <a:custGeom>
                <a:avLst/>
                <a:gdLst/>
                <a:ahLst/>
                <a:cxnLst/>
                <a:rect l="l" t="t" r="r" b="b"/>
                <a:pathLst>
                  <a:path w="8834" h="8415" extrusionOk="0">
                    <a:moveTo>
                      <a:pt x="4345" y="0"/>
                    </a:moveTo>
                    <a:cubicBezTo>
                      <a:pt x="4133" y="0"/>
                      <a:pt x="3918" y="16"/>
                      <a:pt x="3701" y="49"/>
                    </a:cubicBezTo>
                    <a:cubicBezTo>
                      <a:pt x="2587" y="228"/>
                      <a:pt x="1652" y="825"/>
                      <a:pt x="996" y="1680"/>
                    </a:cubicBezTo>
                    <a:cubicBezTo>
                      <a:pt x="319" y="2516"/>
                      <a:pt x="1" y="3670"/>
                      <a:pt x="180" y="4843"/>
                    </a:cubicBezTo>
                    <a:cubicBezTo>
                      <a:pt x="486" y="6898"/>
                      <a:pt x="2279" y="8414"/>
                      <a:pt x="4315" y="8414"/>
                    </a:cubicBezTo>
                    <a:cubicBezTo>
                      <a:pt x="4526" y="8414"/>
                      <a:pt x="4740" y="8398"/>
                      <a:pt x="4954" y="8364"/>
                    </a:cubicBezTo>
                    <a:cubicBezTo>
                      <a:pt x="7242" y="8026"/>
                      <a:pt x="8833" y="5878"/>
                      <a:pt x="8475" y="3590"/>
                    </a:cubicBezTo>
                    <a:cubicBezTo>
                      <a:pt x="8455" y="3510"/>
                      <a:pt x="8455" y="3411"/>
                      <a:pt x="8435" y="3312"/>
                    </a:cubicBezTo>
                    <a:cubicBezTo>
                      <a:pt x="8022" y="1372"/>
                      <a:pt x="6313" y="0"/>
                      <a:pt x="4345" y="0"/>
                    </a:cubicBezTo>
                    <a:close/>
                  </a:path>
                </a:pathLst>
              </a:custGeom>
              <a:solidFill>
                <a:srgbClr val="E73E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14"/>
              <p:cNvSpPr/>
              <p:nvPr/>
            </p:nvSpPr>
            <p:spPr>
              <a:xfrm rot="-5400000">
                <a:off x="5475889" y="-1034534"/>
                <a:ext cx="240439" cy="183854"/>
              </a:xfrm>
              <a:custGeom>
                <a:avLst/>
                <a:gdLst/>
                <a:ahLst/>
                <a:cxnLst/>
                <a:rect l="l" t="t" r="r" b="b"/>
                <a:pathLst>
                  <a:path w="8834" h="6755" extrusionOk="0">
                    <a:moveTo>
                      <a:pt x="996" y="0"/>
                    </a:moveTo>
                    <a:cubicBezTo>
                      <a:pt x="319" y="856"/>
                      <a:pt x="1" y="2010"/>
                      <a:pt x="180" y="3183"/>
                    </a:cubicBezTo>
                    <a:cubicBezTo>
                      <a:pt x="486" y="5238"/>
                      <a:pt x="2279" y="6754"/>
                      <a:pt x="4315" y="6754"/>
                    </a:cubicBezTo>
                    <a:cubicBezTo>
                      <a:pt x="4526" y="6754"/>
                      <a:pt x="4740" y="6738"/>
                      <a:pt x="4954" y="6704"/>
                    </a:cubicBezTo>
                    <a:cubicBezTo>
                      <a:pt x="7242" y="6366"/>
                      <a:pt x="8833" y="4218"/>
                      <a:pt x="8475" y="1930"/>
                    </a:cubicBezTo>
                    <a:cubicBezTo>
                      <a:pt x="8455" y="1850"/>
                      <a:pt x="8455" y="1751"/>
                      <a:pt x="8435" y="1652"/>
                    </a:cubicBezTo>
                    <a:cubicBezTo>
                      <a:pt x="7938" y="2845"/>
                      <a:pt x="6924" y="4039"/>
                      <a:pt x="4855" y="4178"/>
                    </a:cubicBezTo>
                    <a:cubicBezTo>
                      <a:pt x="4770" y="4182"/>
                      <a:pt x="4687" y="4184"/>
                      <a:pt x="4606" y="4184"/>
                    </a:cubicBezTo>
                    <a:cubicBezTo>
                      <a:pt x="1547" y="4184"/>
                      <a:pt x="1073" y="1318"/>
                      <a:pt x="996" y="0"/>
                    </a:cubicBezTo>
                    <a:close/>
                  </a:path>
                </a:pathLst>
              </a:custGeom>
              <a:solidFill>
                <a:srgbClr val="AD45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14"/>
              <p:cNvSpPr/>
              <p:nvPr/>
            </p:nvSpPr>
            <p:spPr>
              <a:xfrm rot="-5400000">
                <a:off x="5439513" y="-992089"/>
                <a:ext cx="134019" cy="67282"/>
              </a:xfrm>
              <a:custGeom>
                <a:avLst/>
                <a:gdLst/>
                <a:ahLst/>
                <a:cxnLst/>
                <a:rect l="l" t="t" r="r" b="b"/>
                <a:pathLst>
                  <a:path w="4924" h="2472" extrusionOk="0">
                    <a:moveTo>
                      <a:pt x="1751" y="0"/>
                    </a:moveTo>
                    <a:cubicBezTo>
                      <a:pt x="0" y="0"/>
                      <a:pt x="83" y="1978"/>
                      <a:pt x="1960" y="2364"/>
                    </a:cubicBezTo>
                    <a:cubicBezTo>
                      <a:pt x="2316" y="2438"/>
                      <a:pt x="2633" y="2471"/>
                      <a:pt x="2908" y="2471"/>
                    </a:cubicBezTo>
                    <a:cubicBezTo>
                      <a:pt x="4923" y="2471"/>
                      <a:pt x="4779" y="693"/>
                      <a:pt x="2556" y="116"/>
                    </a:cubicBezTo>
                    <a:cubicBezTo>
                      <a:pt x="2255" y="36"/>
                      <a:pt x="1986" y="0"/>
                      <a:pt x="17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3" name="Google Shape;363;p14"/>
            <p:cNvGrpSpPr/>
            <p:nvPr/>
          </p:nvGrpSpPr>
          <p:grpSpPr>
            <a:xfrm>
              <a:off x="1374525" y="3878241"/>
              <a:ext cx="294287" cy="330940"/>
              <a:chOff x="6332500" y="-1267509"/>
              <a:chExt cx="294287" cy="330940"/>
            </a:xfrm>
          </p:grpSpPr>
          <p:sp>
            <p:nvSpPr>
              <p:cNvPr id="364" name="Google Shape;364;p14"/>
              <p:cNvSpPr/>
              <p:nvPr/>
            </p:nvSpPr>
            <p:spPr>
              <a:xfrm rot="-5400000">
                <a:off x="6314173" y="-1249182"/>
                <a:ext cx="330940" cy="294286"/>
              </a:xfrm>
              <a:custGeom>
                <a:avLst/>
                <a:gdLst/>
                <a:ahLst/>
                <a:cxnLst/>
                <a:rect l="l" t="t" r="r" b="b"/>
                <a:pathLst>
                  <a:path w="26120" h="23227" extrusionOk="0">
                    <a:moveTo>
                      <a:pt x="13200" y="0"/>
                    </a:moveTo>
                    <a:cubicBezTo>
                      <a:pt x="11695" y="0"/>
                      <a:pt x="10214" y="300"/>
                      <a:pt x="8832" y="858"/>
                    </a:cubicBezTo>
                    <a:cubicBezTo>
                      <a:pt x="6028" y="1992"/>
                      <a:pt x="3660" y="4220"/>
                      <a:pt x="2407" y="7264"/>
                    </a:cubicBezTo>
                    <a:cubicBezTo>
                      <a:pt x="0" y="13192"/>
                      <a:pt x="2865" y="19955"/>
                      <a:pt x="8812" y="22362"/>
                    </a:cubicBezTo>
                    <a:cubicBezTo>
                      <a:pt x="10244" y="22949"/>
                      <a:pt x="11724" y="23226"/>
                      <a:pt x="13181" y="23226"/>
                    </a:cubicBezTo>
                    <a:cubicBezTo>
                      <a:pt x="17754" y="23226"/>
                      <a:pt x="22090" y="20488"/>
                      <a:pt x="23931" y="15977"/>
                    </a:cubicBezTo>
                    <a:cubicBezTo>
                      <a:pt x="24030" y="15758"/>
                      <a:pt x="24130" y="15499"/>
                      <a:pt x="24170" y="15281"/>
                    </a:cubicBezTo>
                    <a:cubicBezTo>
                      <a:pt x="26119" y="9512"/>
                      <a:pt x="23255" y="3166"/>
                      <a:pt x="17525" y="858"/>
                    </a:cubicBezTo>
                    <a:cubicBezTo>
                      <a:pt x="16105" y="275"/>
                      <a:pt x="14641" y="0"/>
                      <a:pt x="13200" y="0"/>
                    </a:cubicBezTo>
                    <a:close/>
                  </a:path>
                </a:pathLst>
              </a:custGeom>
              <a:solidFill>
                <a:srgbClr val="F9BE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14"/>
              <p:cNvSpPr/>
              <p:nvPr/>
            </p:nvSpPr>
            <p:spPr>
              <a:xfrm rot="-5400000">
                <a:off x="6331835" y="-1231520"/>
                <a:ext cx="306234" cy="283669"/>
              </a:xfrm>
              <a:custGeom>
                <a:avLst/>
                <a:gdLst/>
                <a:ahLst/>
                <a:cxnLst/>
                <a:rect l="l" t="t" r="r" b="b"/>
                <a:pathLst>
                  <a:path w="24170" h="22389" extrusionOk="0">
                    <a:moveTo>
                      <a:pt x="8832" y="1"/>
                    </a:moveTo>
                    <a:lnTo>
                      <a:pt x="8832" y="1"/>
                    </a:lnTo>
                    <a:cubicBezTo>
                      <a:pt x="6028" y="1154"/>
                      <a:pt x="3660" y="3382"/>
                      <a:pt x="2407" y="6426"/>
                    </a:cubicBezTo>
                    <a:cubicBezTo>
                      <a:pt x="0" y="12354"/>
                      <a:pt x="2865" y="19117"/>
                      <a:pt x="8812" y="21524"/>
                    </a:cubicBezTo>
                    <a:cubicBezTo>
                      <a:pt x="10244" y="22111"/>
                      <a:pt x="11724" y="22388"/>
                      <a:pt x="13181" y="22388"/>
                    </a:cubicBezTo>
                    <a:cubicBezTo>
                      <a:pt x="17754" y="22388"/>
                      <a:pt x="22090" y="19650"/>
                      <a:pt x="23931" y="15139"/>
                    </a:cubicBezTo>
                    <a:cubicBezTo>
                      <a:pt x="24030" y="14920"/>
                      <a:pt x="24130" y="14661"/>
                      <a:pt x="24170" y="14443"/>
                    </a:cubicBezTo>
                    <a:lnTo>
                      <a:pt x="24170" y="14443"/>
                    </a:lnTo>
                    <a:cubicBezTo>
                      <a:pt x="22407" y="15756"/>
                      <a:pt x="20198" y="16794"/>
                      <a:pt x="17583" y="16794"/>
                    </a:cubicBezTo>
                    <a:cubicBezTo>
                      <a:pt x="15921" y="16794"/>
                      <a:pt x="14094" y="16374"/>
                      <a:pt x="12115" y="15338"/>
                    </a:cubicBezTo>
                    <a:cubicBezTo>
                      <a:pt x="4058" y="11121"/>
                      <a:pt x="7042" y="3362"/>
                      <a:pt x="8832" y="1"/>
                    </a:cubicBezTo>
                    <a:close/>
                  </a:path>
                </a:pathLst>
              </a:custGeom>
              <a:solidFill>
                <a:srgbClr val="AC88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14"/>
              <p:cNvSpPr/>
              <p:nvPr/>
            </p:nvSpPr>
            <p:spPr>
              <a:xfrm rot="-5400000">
                <a:off x="6345780" y="-1220493"/>
                <a:ext cx="141879" cy="114942"/>
              </a:xfrm>
              <a:custGeom>
                <a:avLst/>
                <a:gdLst/>
                <a:ahLst/>
                <a:cxnLst/>
                <a:rect l="l" t="t" r="r" b="b"/>
                <a:pathLst>
                  <a:path w="11198" h="9072" extrusionOk="0">
                    <a:moveTo>
                      <a:pt x="3804" y="0"/>
                    </a:moveTo>
                    <a:cubicBezTo>
                      <a:pt x="1074" y="0"/>
                      <a:pt x="0" y="3692"/>
                      <a:pt x="3163" y="6585"/>
                    </a:cubicBezTo>
                    <a:cubicBezTo>
                      <a:pt x="5091" y="8351"/>
                      <a:pt x="6752" y="9072"/>
                      <a:pt x="7972" y="9072"/>
                    </a:cubicBezTo>
                    <a:cubicBezTo>
                      <a:pt x="10653" y="9072"/>
                      <a:pt x="11198" y="5590"/>
                      <a:pt x="7738" y="2089"/>
                    </a:cubicBezTo>
                    <a:cubicBezTo>
                      <a:pt x="6270" y="599"/>
                      <a:pt x="4903" y="0"/>
                      <a:pt x="38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7" name="Google Shape;367;p14"/>
          <p:cNvGrpSpPr/>
          <p:nvPr/>
        </p:nvGrpSpPr>
        <p:grpSpPr>
          <a:xfrm>
            <a:off x="6871390" y="3529494"/>
            <a:ext cx="1038657" cy="749233"/>
            <a:chOff x="7297325" y="375266"/>
            <a:chExt cx="1297349" cy="935840"/>
          </a:xfrm>
        </p:grpSpPr>
        <p:grpSp>
          <p:nvGrpSpPr>
            <p:cNvPr id="368" name="Google Shape;368;p14"/>
            <p:cNvGrpSpPr/>
            <p:nvPr/>
          </p:nvGrpSpPr>
          <p:grpSpPr>
            <a:xfrm>
              <a:off x="7297325" y="556423"/>
              <a:ext cx="229035" cy="240439"/>
              <a:chOff x="5459000" y="-1062827"/>
              <a:chExt cx="229035" cy="240439"/>
            </a:xfrm>
          </p:grpSpPr>
          <p:sp>
            <p:nvSpPr>
              <p:cNvPr id="369" name="Google Shape;369;p14"/>
              <p:cNvSpPr/>
              <p:nvPr/>
            </p:nvSpPr>
            <p:spPr>
              <a:xfrm rot="-5400000">
                <a:off x="5453298" y="-1057125"/>
                <a:ext cx="240439" cy="229035"/>
              </a:xfrm>
              <a:custGeom>
                <a:avLst/>
                <a:gdLst/>
                <a:ahLst/>
                <a:cxnLst/>
                <a:rect l="l" t="t" r="r" b="b"/>
                <a:pathLst>
                  <a:path w="8834" h="8415" extrusionOk="0">
                    <a:moveTo>
                      <a:pt x="4345" y="0"/>
                    </a:moveTo>
                    <a:cubicBezTo>
                      <a:pt x="4133" y="0"/>
                      <a:pt x="3918" y="16"/>
                      <a:pt x="3701" y="49"/>
                    </a:cubicBezTo>
                    <a:cubicBezTo>
                      <a:pt x="2587" y="228"/>
                      <a:pt x="1652" y="825"/>
                      <a:pt x="996" y="1680"/>
                    </a:cubicBezTo>
                    <a:cubicBezTo>
                      <a:pt x="319" y="2516"/>
                      <a:pt x="1" y="3670"/>
                      <a:pt x="180" y="4843"/>
                    </a:cubicBezTo>
                    <a:cubicBezTo>
                      <a:pt x="486" y="6898"/>
                      <a:pt x="2279" y="8414"/>
                      <a:pt x="4315" y="8414"/>
                    </a:cubicBezTo>
                    <a:cubicBezTo>
                      <a:pt x="4526" y="8414"/>
                      <a:pt x="4740" y="8398"/>
                      <a:pt x="4954" y="8364"/>
                    </a:cubicBezTo>
                    <a:cubicBezTo>
                      <a:pt x="7242" y="8026"/>
                      <a:pt x="8833" y="5878"/>
                      <a:pt x="8475" y="3590"/>
                    </a:cubicBezTo>
                    <a:cubicBezTo>
                      <a:pt x="8455" y="3510"/>
                      <a:pt x="8455" y="3411"/>
                      <a:pt x="8435" y="3312"/>
                    </a:cubicBezTo>
                    <a:cubicBezTo>
                      <a:pt x="8022" y="1372"/>
                      <a:pt x="6313" y="0"/>
                      <a:pt x="4345" y="0"/>
                    </a:cubicBezTo>
                    <a:close/>
                  </a:path>
                </a:pathLst>
              </a:custGeom>
              <a:solidFill>
                <a:srgbClr val="E73E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14"/>
              <p:cNvSpPr/>
              <p:nvPr/>
            </p:nvSpPr>
            <p:spPr>
              <a:xfrm rot="-5400000">
                <a:off x="5475889" y="-1034534"/>
                <a:ext cx="240439" cy="183854"/>
              </a:xfrm>
              <a:custGeom>
                <a:avLst/>
                <a:gdLst/>
                <a:ahLst/>
                <a:cxnLst/>
                <a:rect l="l" t="t" r="r" b="b"/>
                <a:pathLst>
                  <a:path w="8834" h="6755" extrusionOk="0">
                    <a:moveTo>
                      <a:pt x="996" y="0"/>
                    </a:moveTo>
                    <a:cubicBezTo>
                      <a:pt x="319" y="856"/>
                      <a:pt x="1" y="2010"/>
                      <a:pt x="180" y="3183"/>
                    </a:cubicBezTo>
                    <a:cubicBezTo>
                      <a:pt x="486" y="5238"/>
                      <a:pt x="2279" y="6754"/>
                      <a:pt x="4315" y="6754"/>
                    </a:cubicBezTo>
                    <a:cubicBezTo>
                      <a:pt x="4526" y="6754"/>
                      <a:pt x="4740" y="6738"/>
                      <a:pt x="4954" y="6704"/>
                    </a:cubicBezTo>
                    <a:cubicBezTo>
                      <a:pt x="7242" y="6366"/>
                      <a:pt x="8833" y="4218"/>
                      <a:pt x="8475" y="1930"/>
                    </a:cubicBezTo>
                    <a:cubicBezTo>
                      <a:pt x="8455" y="1850"/>
                      <a:pt x="8455" y="1751"/>
                      <a:pt x="8435" y="1652"/>
                    </a:cubicBezTo>
                    <a:cubicBezTo>
                      <a:pt x="7938" y="2845"/>
                      <a:pt x="6924" y="4039"/>
                      <a:pt x="4855" y="4178"/>
                    </a:cubicBezTo>
                    <a:cubicBezTo>
                      <a:pt x="4770" y="4182"/>
                      <a:pt x="4687" y="4184"/>
                      <a:pt x="4606" y="4184"/>
                    </a:cubicBezTo>
                    <a:cubicBezTo>
                      <a:pt x="1547" y="4184"/>
                      <a:pt x="1073" y="1318"/>
                      <a:pt x="996" y="0"/>
                    </a:cubicBezTo>
                    <a:close/>
                  </a:path>
                </a:pathLst>
              </a:custGeom>
              <a:solidFill>
                <a:srgbClr val="AD45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14"/>
              <p:cNvSpPr/>
              <p:nvPr/>
            </p:nvSpPr>
            <p:spPr>
              <a:xfrm rot="-5400000">
                <a:off x="5439513" y="-992089"/>
                <a:ext cx="134019" cy="67282"/>
              </a:xfrm>
              <a:custGeom>
                <a:avLst/>
                <a:gdLst/>
                <a:ahLst/>
                <a:cxnLst/>
                <a:rect l="l" t="t" r="r" b="b"/>
                <a:pathLst>
                  <a:path w="4924" h="2472" extrusionOk="0">
                    <a:moveTo>
                      <a:pt x="1751" y="0"/>
                    </a:moveTo>
                    <a:cubicBezTo>
                      <a:pt x="0" y="0"/>
                      <a:pt x="83" y="1978"/>
                      <a:pt x="1960" y="2364"/>
                    </a:cubicBezTo>
                    <a:cubicBezTo>
                      <a:pt x="2316" y="2438"/>
                      <a:pt x="2633" y="2471"/>
                      <a:pt x="2908" y="2471"/>
                    </a:cubicBezTo>
                    <a:cubicBezTo>
                      <a:pt x="4923" y="2471"/>
                      <a:pt x="4779" y="693"/>
                      <a:pt x="2556" y="116"/>
                    </a:cubicBezTo>
                    <a:cubicBezTo>
                      <a:pt x="2255" y="36"/>
                      <a:pt x="1986" y="0"/>
                      <a:pt x="17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" name="Google Shape;372;p14"/>
            <p:cNvGrpSpPr/>
            <p:nvPr/>
          </p:nvGrpSpPr>
          <p:grpSpPr>
            <a:xfrm>
              <a:off x="8300388" y="375266"/>
              <a:ext cx="294287" cy="330940"/>
              <a:chOff x="6332500" y="-1267509"/>
              <a:chExt cx="294287" cy="330940"/>
            </a:xfrm>
          </p:grpSpPr>
          <p:sp>
            <p:nvSpPr>
              <p:cNvPr id="373" name="Google Shape;373;p14"/>
              <p:cNvSpPr/>
              <p:nvPr/>
            </p:nvSpPr>
            <p:spPr>
              <a:xfrm rot="-5400000">
                <a:off x="6314173" y="-1249182"/>
                <a:ext cx="330940" cy="294286"/>
              </a:xfrm>
              <a:custGeom>
                <a:avLst/>
                <a:gdLst/>
                <a:ahLst/>
                <a:cxnLst/>
                <a:rect l="l" t="t" r="r" b="b"/>
                <a:pathLst>
                  <a:path w="26120" h="23227" extrusionOk="0">
                    <a:moveTo>
                      <a:pt x="13200" y="0"/>
                    </a:moveTo>
                    <a:cubicBezTo>
                      <a:pt x="11695" y="0"/>
                      <a:pt x="10214" y="300"/>
                      <a:pt x="8832" y="858"/>
                    </a:cubicBezTo>
                    <a:cubicBezTo>
                      <a:pt x="6028" y="1992"/>
                      <a:pt x="3660" y="4220"/>
                      <a:pt x="2407" y="7264"/>
                    </a:cubicBezTo>
                    <a:cubicBezTo>
                      <a:pt x="0" y="13192"/>
                      <a:pt x="2865" y="19955"/>
                      <a:pt x="8812" y="22362"/>
                    </a:cubicBezTo>
                    <a:cubicBezTo>
                      <a:pt x="10244" y="22949"/>
                      <a:pt x="11724" y="23226"/>
                      <a:pt x="13181" y="23226"/>
                    </a:cubicBezTo>
                    <a:cubicBezTo>
                      <a:pt x="17754" y="23226"/>
                      <a:pt x="22090" y="20488"/>
                      <a:pt x="23931" y="15977"/>
                    </a:cubicBezTo>
                    <a:cubicBezTo>
                      <a:pt x="24030" y="15758"/>
                      <a:pt x="24130" y="15499"/>
                      <a:pt x="24170" y="15281"/>
                    </a:cubicBezTo>
                    <a:cubicBezTo>
                      <a:pt x="26119" y="9512"/>
                      <a:pt x="23255" y="3166"/>
                      <a:pt x="17525" y="858"/>
                    </a:cubicBezTo>
                    <a:cubicBezTo>
                      <a:pt x="16105" y="275"/>
                      <a:pt x="14641" y="0"/>
                      <a:pt x="13200" y="0"/>
                    </a:cubicBezTo>
                    <a:close/>
                  </a:path>
                </a:pathLst>
              </a:custGeom>
              <a:solidFill>
                <a:srgbClr val="F9BE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14"/>
              <p:cNvSpPr/>
              <p:nvPr/>
            </p:nvSpPr>
            <p:spPr>
              <a:xfrm rot="-5400000">
                <a:off x="6331835" y="-1231520"/>
                <a:ext cx="306234" cy="283669"/>
              </a:xfrm>
              <a:custGeom>
                <a:avLst/>
                <a:gdLst/>
                <a:ahLst/>
                <a:cxnLst/>
                <a:rect l="l" t="t" r="r" b="b"/>
                <a:pathLst>
                  <a:path w="24170" h="22389" extrusionOk="0">
                    <a:moveTo>
                      <a:pt x="8832" y="1"/>
                    </a:moveTo>
                    <a:lnTo>
                      <a:pt x="8832" y="1"/>
                    </a:lnTo>
                    <a:cubicBezTo>
                      <a:pt x="6028" y="1154"/>
                      <a:pt x="3660" y="3382"/>
                      <a:pt x="2407" y="6426"/>
                    </a:cubicBezTo>
                    <a:cubicBezTo>
                      <a:pt x="0" y="12354"/>
                      <a:pt x="2865" y="19117"/>
                      <a:pt x="8812" y="21524"/>
                    </a:cubicBezTo>
                    <a:cubicBezTo>
                      <a:pt x="10244" y="22111"/>
                      <a:pt x="11724" y="22388"/>
                      <a:pt x="13181" y="22388"/>
                    </a:cubicBezTo>
                    <a:cubicBezTo>
                      <a:pt x="17754" y="22388"/>
                      <a:pt x="22090" y="19650"/>
                      <a:pt x="23931" y="15139"/>
                    </a:cubicBezTo>
                    <a:cubicBezTo>
                      <a:pt x="24030" y="14920"/>
                      <a:pt x="24130" y="14661"/>
                      <a:pt x="24170" y="14443"/>
                    </a:cubicBezTo>
                    <a:lnTo>
                      <a:pt x="24170" y="14443"/>
                    </a:lnTo>
                    <a:cubicBezTo>
                      <a:pt x="22407" y="15756"/>
                      <a:pt x="20198" y="16794"/>
                      <a:pt x="17583" y="16794"/>
                    </a:cubicBezTo>
                    <a:cubicBezTo>
                      <a:pt x="15921" y="16794"/>
                      <a:pt x="14094" y="16374"/>
                      <a:pt x="12115" y="15338"/>
                    </a:cubicBezTo>
                    <a:cubicBezTo>
                      <a:pt x="4058" y="11121"/>
                      <a:pt x="7042" y="3362"/>
                      <a:pt x="8832" y="1"/>
                    </a:cubicBezTo>
                    <a:close/>
                  </a:path>
                </a:pathLst>
              </a:custGeom>
              <a:solidFill>
                <a:srgbClr val="AC88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4"/>
              <p:cNvSpPr/>
              <p:nvPr/>
            </p:nvSpPr>
            <p:spPr>
              <a:xfrm rot="-5400000">
                <a:off x="6345780" y="-1220493"/>
                <a:ext cx="141879" cy="114942"/>
              </a:xfrm>
              <a:custGeom>
                <a:avLst/>
                <a:gdLst/>
                <a:ahLst/>
                <a:cxnLst/>
                <a:rect l="l" t="t" r="r" b="b"/>
                <a:pathLst>
                  <a:path w="11198" h="9072" extrusionOk="0">
                    <a:moveTo>
                      <a:pt x="3804" y="0"/>
                    </a:moveTo>
                    <a:cubicBezTo>
                      <a:pt x="1074" y="0"/>
                      <a:pt x="0" y="3692"/>
                      <a:pt x="3163" y="6585"/>
                    </a:cubicBezTo>
                    <a:cubicBezTo>
                      <a:pt x="5091" y="8351"/>
                      <a:pt x="6752" y="9072"/>
                      <a:pt x="7972" y="9072"/>
                    </a:cubicBezTo>
                    <a:cubicBezTo>
                      <a:pt x="10653" y="9072"/>
                      <a:pt x="11198" y="5590"/>
                      <a:pt x="7738" y="2089"/>
                    </a:cubicBezTo>
                    <a:cubicBezTo>
                      <a:pt x="6270" y="599"/>
                      <a:pt x="4903" y="0"/>
                      <a:pt x="38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6" name="Google Shape;376;p14"/>
            <p:cNvGrpSpPr/>
            <p:nvPr/>
          </p:nvGrpSpPr>
          <p:grpSpPr>
            <a:xfrm>
              <a:off x="7992915" y="1119814"/>
              <a:ext cx="169542" cy="191292"/>
              <a:chOff x="9226424" y="-1000566"/>
              <a:chExt cx="179962" cy="203070"/>
            </a:xfrm>
          </p:grpSpPr>
          <p:sp>
            <p:nvSpPr>
              <p:cNvPr id="377" name="Google Shape;377;p14"/>
              <p:cNvSpPr/>
              <p:nvPr/>
            </p:nvSpPr>
            <p:spPr>
              <a:xfrm rot="-5400000">
                <a:off x="9214870" y="-989012"/>
                <a:ext cx="203070" cy="179962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6612" extrusionOk="0">
                    <a:moveTo>
                      <a:pt x="3706" y="1"/>
                    </a:moveTo>
                    <a:cubicBezTo>
                      <a:pt x="3235" y="1"/>
                      <a:pt x="2756" y="102"/>
                      <a:pt x="2308" y="303"/>
                    </a:cubicBezTo>
                    <a:cubicBezTo>
                      <a:pt x="717" y="1059"/>
                      <a:pt x="1" y="2869"/>
                      <a:pt x="617" y="4480"/>
                    </a:cubicBezTo>
                    <a:cubicBezTo>
                      <a:pt x="637" y="4560"/>
                      <a:pt x="677" y="4640"/>
                      <a:pt x="697" y="4679"/>
                    </a:cubicBezTo>
                    <a:cubicBezTo>
                      <a:pt x="1264" y="5900"/>
                      <a:pt x="2457" y="6611"/>
                      <a:pt x="3702" y="6611"/>
                    </a:cubicBezTo>
                    <a:cubicBezTo>
                      <a:pt x="4162" y="6611"/>
                      <a:pt x="4628" y="6514"/>
                      <a:pt x="5073" y="6311"/>
                    </a:cubicBezTo>
                    <a:cubicBezTo>
                      <a:pt x="6744" y="5535"/>
                      <a:pt x="7460" y="3565"/>
                      <a:pt x="6685" y="1934"/>
                    </a:cubicBezTo>
                    <a:cubicBezTo>
                      <a:pt x="6287" y="1079"/>
                      <a:pt x="5590" y="482"/>
                      <a:pt x="4775" y="184"/>
                    </a:cubicBezTo>
                    <a:cubicBezTo>
                      <a:pt x="4435" y="62"/>
                      <a:pt x="4073" y="1"/>
                      <a:pt x="3706" y="1"/>
                    </a:cubicBezTo>
                    <a:close/>
                  </a:path>
                </a:pathLst>
              </a:custGeom>
              <a:solidFill>
                <a:srgbClr val="368A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4"/>
              <p:cNvSpPr/>
              <p:nvPr/>
            </p:nvSpPr>
            <p:spPr>
              <a:xfrm rot="-5400000">
                <a:off x="9226029" y="-994646"/>
                <a:ext cx="186277" cy="174437"/>
              </a:xfrm>
              <a:custGeom>
                <a:avLst/>
                <a:gdLst/>
                <a:ahLst/>
                <a:cxnLst/>
                <a:rect l="l" t="t" r="r" b="b"/>
                <a:pathLst>
                  <a:path w="6844" h="6409" extrusionOk="0">
                    <a:moveTo>
                      <a:pt x="4158" y="0"/>
                    </a:moveTo>
                    <a:lnTo>
                      <a:pt x="4158" y="0"/>
                    </a:lnTo>
                    <a:cubicBezTo>
                      <a:pt x="4695" y="935"/>
                      <a:pt x="5650" y="3084"/>
                      <a:pt x="3442" y="4377"/>
                    </a:cubicBezTo>
                    <a:cubicBezTo>
                      <a:pt x="2836" y="4730"/>
                      <a:pt x="2280" y="4870"/>
                      <a:pt x="1775" y="4870"/>
                    </a:cubicBezTo>
                    <a:cubicBezTo>
                      <a:pt x="1087" y="4870"/>
                      <a:pt x="494" y="4610"/>
                      <a:pt x="0" y="4277"/>
                    </a:cubicBezTo>
                    <a:lnTo>
                      <a:pt x="0" y="4277"/>
                    </a:lnTo>
                    <a:cubicBezTo>
                      <a:pt x="20" y="4357"/>
                      <a:pt x="60" y="4437"/>
                      <a:pt x="80" y="4476"/>
                    </a:cubicBezTo>
                    <a:cubicBezTo>
                      <a:pt x="647" y="5697"/>
                      <a:pt x="1840" y="6408"/>
                      <a:pt x="3085" y="6408"/>
                    </a:cubicBezTo>
                    <a:cubicBezTo>
                      <a:pt x="3545" y="6408"/>
                      <a:pt x="4011" y="6311"/>
                      <a:pt x="4456" y="6108"/>
                    </a:cubicBezTo>
                    <a:cubicBezTo>
                      <a:pt x="6127" y="5332"/>
                      <a:pt x="6843" y="3362"/>
                      <a:pt x="6068" y="1731"/>
                    </a:cubicBezTo>
                    <a:cubicBezTo>
                      <a:pt x="5670" y="876"/>
                      <a:pt x="4973" y="279"/>
                      <a:pt x="4158" y="0"/>
                    </a:cubicBezTo>
                    <a:close/>
                  </a:path>
                </a:pathLst>
              </a:custGeom>
              <a:solidFill>
                <a:srgbClr val="326D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4"/>
              <p:cNvSpPr/>
              <p:nvPr/>
            </p:nvSpPr>
            <p:spPr>
              <a:xfrm rot="-5400000">
                <a:off x="9237161" y="-896010"/>
                <a:ext cx="84510" cy="71255"/>
              </a:xfrm>
              <a:custGeom>
                <a:avLst/>
                <a:gdLst/>
                <a:ahLst/>
                <a:cxnLst/>
                <a:rect l="l" t="t" r="r" b="b"/>
                <a:pathLst>
                  <a:path w="3105" h="2618" extrusionOk="0">
                    <a:moveTo>
                      <a:pt x="2021" y="1"/>
                    </a:moveTo>
                    <a:cubicBezTo>
                      <a:pt x="1705" y="1"/>
                      <a:pt x="1317" y="183"/>
                      <a:pt x="914" y="640"/>
                    </a:cubicBezTo>
                    <a:cubicBezTo>
                      <a:pt x="0" y="1660"/>
                      <a:pt x="166" y="2618"/>
                      <a:pt x="890" y="2618"/>
                    </a:cubicBezTo>
                    <a:cubicBezTo>
                      <a:pt x="1239" y="2618"/>
                      <a:pt x="1717" y="2396"/>
                      <a:pt x="2266" y="1853"/>
                    </a:cubicBezTo>
                    <a:cubicBezTo>
                      <a:pt x="3104" y="1015"/>
                      <a:pt x="2766" y="1"/>
                      <a:pt x="20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of Text 1">
  <p:cSld name="CUSTOM_16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5"/>
          <p:cNvSpPr txBox="1">
            <a:spLocks noGrp="1"/>
          </p:cNvSpPr>
          <p:nvPr>
            <p:ph type="body" idx="1"/>
          </p:nvPr>
        </p:nvSpPr>
        <p:spPr>
          <a:xfrm>
            <a:off x="2770400" y="2500423"/>
            <a:ext cx="3603300" cy="12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82" name="Google Shape;382;p15"/>
          <p:cNvSpPr txBox="1">
            <a:spLocks noGrp="1"/>
          </p:cNvSpPr>
          <p:nvPr>
            <p:ph type="title"/>
          </p:nvPr>
        </p:nvSpPr>
        <p:spPr>
          <a:xfrm>
            <a:off x="2924825" y="1613348"/>
            <a:ext cx="3304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15"/>
          <p:cNvSpPr/>
          <p:nvPr/>
        </p:nvSpPr>
        <p:spPr>
          <a:xfrm rot="-2700000">
            <a:off x="6264181" y="1462568"/>
            <a:ext cx="5047991" cy="4061032"/>
          </a:xfrm>
          <a:custGeom>
            <a:avLst/>
            <a:gdLst/>
            <a:ahLst/>
            <a:cxnLst/>
            <a:rect l="l" t="t" r="r" b="b"/>
            <a:pathLst>
              <a:path w="88523" h="71211" extrusionOk="0">
                <a:moveTo>
                  <a:pt x="69070" y="0"/>
                </a:moveTo>
                <a:cubicBezTo>
                  <a:pt x="66627" y="0"/>
                  <a:pt x="64097" y="676"/>
                  <a:pt x="61807" y="1586"/>
                </a:cubicBezTo>
                <a:cubicBezTo>
                  <a:pt x="56117" y="3834"/>
                  <a:pt x="50846" y="7613"/>
                  <a:pt x="47842" y="12964"/>
                </a:cubicBezTo>
                <a:cubicBezTo>
                  <a:pt x="46032" y="16167"/>
                  <a:pt x="45077" y="19788"/>
                  <a:pt x="43744" y="23209"/>
                </a:cubicBezTo>
                <a:cubicBezTo>
                  <a:pt x="42392" y="26651"/>
                  <a:pt x="40482" y="30052"/>
                  <a:pt x="37359" y="31982"/>
                </a:cubicBezTo>
                <a:cubicBezTo>
                  <a:pt x="33141" y="34568"/>
                  <a:pt x="27830" y="34031"/>
                  <a:pt x="22996" y="35025"/>
                </a:cubicBezTo>
                <a:cubicBezTo>
                  <a:pt x="17983" y="36060"/>
                  <a:pt x="13487" y="38885"/>
                  <a:pt x="9728" y="42366"/>
                </a:cubicBezTo>
                <a:cubicBezTo>
                  <a:pt x="7619" y="44315"/>
                  <a:pt x="5650" y="46603"/>
                  <a:pt x="4794" y="49368"/>
                </a:cubicBezTo>
                <a:cubicBezTo>
                  <a:pt x="4178" y="51337"/>
                  <a:pt x="4178" y="53446"/>
                  <a:pt x="4257" y="55515"/>
                </a:cubicBezTo>
                <a:cubicBezTo>
                  <a:pt x="4377" y="58200"/>
                  <a:pt x="4635" y="60886"/>
                  <a:pt x="5053" y="63512"/>
                </a:cubicBezTo>
                <a:lnTo>
                  <a:pt x="0" y="71210"/>
                </a:lnTo>
                <a:cubicBezTo>
                  <a:pt x="21226" y="69022"/>
                  <a:pt x="42093" y="63373"/>
                  <a:pt x="61508" y="54520"/>
                </a:cubicBezTo>
                <a:cubicBezTo>
                  <a:pt x="67934" y="51616"/>
                  <a:pt x="74220" y="48334"/>
                  <a:pt x="79929" y="44176"/>
                </a:cubicBezTo>
                <a:cubicBezTo>
                  <a:pt x="83450" y="41610"/>
                  <a:pt x="86911" y="38447"/>
                  <a:pt x="87926" y="34230"/>
                </a:cubicBezTo>
                <a:cubicBezTo>
                  <a:pt x="88523" y="31763"/>
                  <a:pt x="88204" y="29157"/>
                  <a:pt x="87707" y="26670"/>
                </a:cubicBezTo>
                <a:cubicBezTo>
                  <a:pt x="86215" y="19211"/>
                  <a:pt x="83152" y="12069"/>
                  <a:pt x="78755" y="5883"/>
                </a:cubicBezTo>
                <a:cubicBezTo>
                  <a:pt x="77482" y="4092"/>
                  <a:pt x="76070" y="2342"/>
                  <a:pt x="74140" y="1248"/>
                </a:cubicBezTo>
                <a:cubicBezTo>
                  <a:pt x="72581" y="359"/>
                  <a:pt x="70849" y="0"/>
                  <a:pt x="69070" y="0"/>
                </a:cubicBezTo>
                <a:close/>
              </a:path>
            </a:pathLst>
          </a:custGeom>
          <a:solidFill>
            <a:srgbClr val="368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5"/>
          <p:cNvSpPr/>
          <p:nvPr/>
        </p:nvSpPr>
        <p:spPr>
          <a:xfrm rot="-9353032">
            <a:off x="-621211" y="3975383"/>
            <a:ext cx="4372639" cy="2099397"/>
          </a:xfrm>
          <a:custGeom>
            <a:avLst/>
            <a:gdLst/>
            <a:ahLst/>
            <a:cxnLst/>
            <a:rect l="l" t="t" r="r" b="b"/>
            <a:pathLst>
              <a:path w="82934" h="46698" extrusionOk="0">
                <a:moveTo>
                  <a:pt x="41756" y="1"/>
                </a:moveTo>
                <a:cubicBezTo>
                  <a:pt x="37266" y="1"/>
                  <a:pt x="32766" y="439"/>
                  <a:pt x="28368" y="1260"/>
                </a:cubicBezTo>
                <a:cubicBezTo>
                  <a:pt x="22042" y="2453"/>
                  <a:pt x="15716" y="4443"/>
                  <a:pt x="10524" y="8262"/>
                </a:cubicBezTo>
                <a:cubicBezTo>
                  <a:pt x="5332" y="12062"/>
                  <a:pt x="1354" y="17870"/>
                  <a:pt x="876" y="24315"/>
                </a:cubicBezTo>
                <a:cubicBezTo>
                  <a:pt x="1" y="36251"/>
                  <a:pt x="10604" y="43472"/>
                  <a:pt x="20968" y="46058"/>
                </a:cubicBezTo>
                <a:cubicBezTo>
                  <a:pt x="22628" y="46473"/>
                  <a:pt x="24364" y="46698"/>
                  <a:pt x="26091" y="46698"/>
                </a:cubicBezTo>
                <a:cubicBezTo>
                  <a:pt x="29825" y="46698"/>
                  <a:pt x="33516" y="45649"/>
                  <a:pt x="36305" y="43214"/>
                </a:cubicBezTo>
                <a:cubicBezTo>
                  <a:pt x="37817" y="41901"/>
                  <a:pt x="38990" y="40230"/>
                  <a:pt x="40403" y="38817"/>
                </a:cubicBezTo>
                <a:cubicBezTo>
                  <a:pt x="41835" y="37405"/>
                  <a:pt x="43625" y="36172"/>
                  <a:pt x="45635" y="36112"/>
                </a:cubicBezTo>
                <a:cubicBezTo>
                  <a:pt x="45692" y="36110"/>
                  <a:pt x="45749" y="36109"/>
                  <a:pt x="45806" y="36109"/>
                </a:cubicBezTo>
                <a:cubicBezTo>
                  <a:pt x="48298" y="36109"/>
                  <a:pt x="50440" y="37787"/>
                  <a:pt x="52677" y="38857"/>
                </a:cubicBezTo>
                <a:cubicBezTo>
                  <a:pt x="54868" y="39900"/>
                  <a:pt x="57209" y="40354"/>
                  <a:pt x="59586" y="40354"/>
                </a:cubicBezTo>
                <a:cubicBezTo>
                  <a:pt x="64461" y="40354"/>
                  <a:pt x="69491" y="38448"/>
                  <a:pt x="73703" y="35813"/>
                </a:cubicBezTo>
                <a:cubicBezTo>
                  <a:pt x="76886" y="33824"/>
                  <a:pt x="79950" y="31258"/>
                  <a:pt x="81342" y="27777"/>
                </a:cubicBezTo>
                <a:cubicBezTo>
                  <a:pt x="82933" y="23739"/>
                  <a:pt x="81979" y="19044"/>
                  <a:pt x="79671" y="15384"/>
                </a:cubicBezTo>
                <a:cubicBezTo>
                  <a:pt x="77344" y="11763"/>
                  <a:pt x="73783" y="9058"/>
                  <a:pt x="70003" y="6929"/>
                </a:cubicBezTo>
                <a:cubicBezTo>
                  <a:pt x="61444" y="2117"/>
                  <a:pt x="51626" y="1"/>
                  <a:pt x="4175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5"/>
          <p:cNvSpPr/>
          <p:nvPr/>
        </p:nvSpPr>
        <p:spPr>
          <a:xfrm rot="10800000" flipH="1">
            <a:off x="0" y="-17587"/>
            <a:ext cx="4570715" cy="1674939"/>
          </a:xfrm>
          <a:custGeom>
            <a:avLst/>
            <a:gdLst/>
            <a:ahLst/>
            <a:cxnLst/>
            <a:rect l="l" t="t" r="r" b="b"/>
            <a:pathLst>
              <a:path w="142612" h="75832" extrusionOk="0">
                <a:moveTo>
                  <a:pt x="141139" y="75075"/>
                </a:moveTo>
                <a:lnTo>
                  <a:pt x="1" y="75075"/>
                </a:lnTo>
                <a:lnTo>
                  <a:pt x="1" y="0"/>
                </a:lnTo>
                <a:cubicBezTo>
                  <a:pt x="1492" y="19237"/>
                  <a:pt x="7500" y="26776"/>
                  <a:pt x="13050" y="29979"/>
                </a:cubicBezTo>
                <a:cubicBezTo>
                  <a:pt x="19595" y="33758"/>
                  <a:pt x="24707" y="31093"/>
                  <a:pt x="29382" y="35529"/>
                </a:cubicBezTo>
                <a:cubicBezTo>
                  <a:pt x="38095" y="43784"/>
                  <a:pt x="27393" y="59838"/>
                  <a:pt x="33321" y="65587"/>
                </a:cubicBezTo>
                <a:cubicBezTo>
                  <a:pt x="43884" y="75831"/>
                  <a:pt x="88563" y="34653"/>
                  <a:pt x="121187" y="44679"/>
                </a:cubicBezTo>
                <a:cubicBezTo>
                  <a:pt x="141935" y="51065"/>
                  <a:pt x="142611" y="66402"/>
                  <a:pt x="141139" y="7507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15"/>
          <p:cNvGrpSpPr/>
          <p:nvPr/>
        </p:nvGrpSpPr>
        <p:grpSpPr>
          <a:xfrm rot="7311851">
            <a:off x="1143633" y="2767724"/>
            <a:ext cx="595026" cy="1804531"/>
            <a:chOff x="8101784" y="2761635"/>
            <a:chExt cx="625983" cy="1898416"/>
          </a:xfrm>
        </p:grpSpPr>
        <p:sp>
          <p:nvSpPr>
            <p:cNvPr id="387" name="Google Shape;387;p15"/>
            <p:cNvSpPr/>
            <p:nvPr/>
          </p:nvSpPr>
          <p:spPr>
            <a:xfrm>
              <a:off x="8137094" y="3551904"/>
              <a:ext cx="324354" cy="287824"/>
            </a:xfrm>
            <a:custGeom>
              <a:avLst/>
              <a:gdLst/>
              <a:ahLst/>
              <a:cxnLst/>
              <a:rect l="l" t="t" r="r" b="b"/>
              <a:pathLst>
                <a:path w="11916" h="10574" extrusionOk="0">
                  <a:moveTo>
                    <a:pt x="5877" y="0"/>
                  </a:moveTo>
                  <a:cubicBezTo>
                    <a:pt x="5215" y="0"/>
                    <a:pt x="4543" y="125"/>
                    <a:pt x="3899" y="388"/>
                  </a:cubicBezTo>
                  <a:cubicBezTo>
                    <a:pt x="1313" y="1443"/>
                    <a:pt x="0" y="4307"/>
                    <a:pt x="895" y="6953"/>
                  </a:cubicBezTo>
                  <a:cubicBezTo>
                    <a:pt x="955" y="7072"/>
                    <a:pt x="975" y="7172"/>
                    <a:pt x="1015" y="7271"/>
                  </a:cubicBezTo>
                  <a:cubicBezTo>
                    <a:pt x="1848" y="9332"/>
                    <a:pt x="3835" y="10573"/>
                    <a:pt x="5939" y="10573"/>
                  </a:cubicBezTo>
                  <a:cubicBezTo>
                    <a:pt x="6598" y="10573"/>
                    <a:pt x="7268" y="10452"/>
                    <a:pt x="7917" y="10196"/>
                  </a:cubicBezTo>
                  <a:cubicBezTo>
                    <a:pt x="10623" y="9101"/>
                    <a:pt x="11916" y="5998"/>
                    <a:pt x="10822" y="3293"/>
                  </a:cubicBezTo>
                  <a:cubicBezTo>
                    <a:pt x="10265" y="1900"/>
                    <a:pt x="9171" y="886"/>
                    <a:pt x="7858" y="388"/>
                  </a:cubicBezTo>
                  <a:cubicBezTo>
                    <a:pt x="7239" y="135"/>
                    <a:pt x="6564" y="0"/>
                    <a:pt x="5877" y="0"/>
                  </a:cubicBezTo>
                  <a:close/>
                </a:path>
              </a:pathLst>
            </a:custGeom>
            <a:solidFill>
              <a:srgbClr val="F9BE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5"/>
            <p:cNvSpPr/>
            <p:nvPr/>
          </p:nvSpPr>
          <p:spPr>
            <a:xfrm>
              <a:off x="8161456" y="3562465"/>
              <a:ext cx="299992" cy="277263"/>
            </a:xfrm>
            <a:custGeom>
              <a:avLst/>
              <a:gdLst/>
              <a:ahLst/>
              <a:cxnLst/>
              <a:rect l="l" t="t" r="r" b="b"/>
              <a:pathLst>
                <a:path w="11021" h="10186" extrusionOk="0">
                  <a:moveTo>
                    <a:pt x="6983" y="0"/>
                  </a:moveTo>
                  <a:lnTo>
                    <a:pt x="6983" y="0"/>
                  </a:lnTo>
                  <a:cubicBezTo>
                    <a:pt x="7798" y="1512"/>
                    <a:pt x="9151" y="5073"/>
                    <a:pt x="5491" y="6983"/>
                  </a:cubicBezTo>
                  <a:cubicBezTo>
                    <a:pt x="4597" y="7445"/>
                    <a:pt x="3769" y="7633"/>
                    <a:pt x="3014" y="7633"/>
                  </a:cubicBezTo>
                  <a:cubicBezTo>
                    <a:pt x="1819" y="7633"/>
                    <a:pt x="805" y="7162"/>
                    <a:pt x="0" y="6565"/>
                  </a:cubicBezTo>
                  <a:lnTo>
                    <a:pt x="0" y="6565"/>
                  </a:lnTo>
                  <a:cubicBezTo>
                    <a:pt x="60" y="6684"/>
                    <a:pt x="80" y="6784"/>
                    <a:pt x="120" y="6883"/>
                  </a:cubicBezTo>
                  <a:cubicBezTo>
                    <a:pt x="953" y="8944"/>
                    <a:pt x="2940" y="10185"/>
                    <a:pt x="5044" y="10185"/>
                  </a:cubicBezTo>
                  <a:cubicBezTo>
                    <a:pt x="5703" y="10185"/>
                    <a:pt x="6373" y="10064"/>
                    <a:pt x="7022" y="9808"/>
                  </a:cubicBezTo>
                  <a:cubicBezTo>
                    <a:pt x="9728" y="8713"/>
                    <a:pt x="11021" y="5610"/>
                    <a:pt x="9927" y="2905"/>
                  </a:cubicBezTo>
                  <a:cubicBezTo>
                    <a:pt x="9370" y="1512"/>
                    <a:pt x="8276" y="498"/>
                    <a:pt x="6983" y="0"/>
                  </a:cubicBezTo>
                  <a:close/>
                </a:path>
              </a:pathLst>
            </a:custGeom>
            <a:solidFill>
              <a:srgbClr val="AC88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5"/>
            <p:cNvSpPr/>
            <p:nvPr/>
          </p:nvSpPr>
          <p:spPr>
            <a:xfrm>
              <a:off x="8170575" y="3577926"/>
              <a:ext cx="139149" cy="112691"/>
            </a:xfrm>
            <a:custGeom>
              <a:avLst/>
              <a:gdLst/>
              <a:ahLst/>
              <a:cxnLst/>
              <a:rect l="l" t="t" r="r" b="b"/>
              <a:pathLst>
                <a:path w="5112" h="4140" extrusionOk="0">
                  <a:moveTo>
                    <a:pt x="3375" y="1"/>
                  </a:moveTo>
                  <a:cubicBezTo>
                    <a:pt x="2873" y="1"/>
                    <a:pt x="2248" y="272"/>
                    <a:pt x="1575" y="944"/>
                  </a:cubicBezTo>
                  <a:cubicBezTo>
                    <a:pt x="0" y="2546"/>
                    <a:pt x="254" y="4139"/>
                    <a:pt x="1480" y="4139"/>
                  </a:cubicBezTo>
                  <a:cubicBezTo>
                    <a:pt x="2035" y="4139"/>
                    <a:pt x="2790" y="3813"/>
                    <a:pt x="3664" y="3013"/>
                  </a:cubicBezTo>
                  <a:cubicBezTo>
                    <a:pt x="5111" y="1679"/>
                    <a:pt x="4625" y="1"/>
                    <a:pt x="33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5"/>
            <p:cNvSpPr/>
            <p:nvPr/>
          </p:nvSpPr>
          <p:spPr>
            <a:xfrm>
              <a:off x="8101784" y="2761635"/>
              <a:ext cx="144075" cy="132589"/>
            </a:xfrm>
            <a:custGeom>
              <a:avLst/>
              <a:gdLst/>
              <a:ahLst/>
              <a:cxnLst/>
              <a:rect l="l" t="t" r="r" b="b"/>
              <a:pathLst>
                <a:path w="5293" h="4871" extrusionOk="0">
                  <a:moveTo>
                    <a:pt x="2808" y="1"/>
                  </a:moveTo>
                  <a:cubicBezTo>
                    <a:pt x="2509" y="1"/>
                    <a:pt x="2205" y="57"/>
                    <a:pt x="1911" y="174"/>
                  </a:cubicBezTo>
                  <a:cubicBezTo>
                    <a:pt x="1871" y="174"/>
                    <a:pt x="1811" y="194"/>
                    <a:pt x="1771" y="214"/>
                  </a:cubicBezTo>
                  <a:cubicBezTo>
                    <a:pt x="558" y="791"/>
                    <a:pt x="1" y="2223"/>
                    <a:pt x="578" y="3437"/>
                  </a:cubicBezTo>
                  <a:cubicBezTo>
                    <a:pt x="1000" y="4340"/>
                    <a:pt x="1882" y="4870"/>
                    <a:pt x="2800" y="4870"/>
                  </a:cubicBezTo>
                  <a:cubicBezTo>
                    <a:pt x="3135" y="4870"/>
                    <a:pt x="3476" y="4799"/>
                    <a:pt x="3800" y="4650"/>
                  </a:cubicBezTo>
                  <a:cubicBezTo>
                    <a:pt x="4437" y="4352"/>
                    <a:pt x="4875" y="3815"/>
                    <a:pt x="5073" y="3218"/>
                  </a:cubicBezTo>
                  <a:cubicBezTo>
                    <a:pt x="5292" y="2661"/>
                    <a:pt x="5272" y="2005"/>
                    <a:pt x="4994" y="1408"/>
                  </a:cubicBezTo>
                  <a:cubicBezTo>
                    <a:pt x="4589" y="524"/>
                    <a:pt x="3722" y="1"/>
                    <a:pt x="2808" y="1"/>
                  </a:cubicBezTo>
                  <a:close/>
                </a:path>
              </a:pathLst>
            </a:custGeom>
            <a:solidFill>
              <a:srgbClr val="E73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5"/>
            <p:cNvSpPr/>
            <p:nvPr/>
          </p:nvSpPr>
          <p:spPr>
            <a:xfrm>
              <a:off x="8101784" y="2766371"/>
              <a:ext cx="138659" cy="127852"/>
            </a:xfrm>
            <a:custGeom>
              <a:avLst/>
              <a:gdLst/>
              <a:ahLst/>
              <a:cxnLst/>
              <a:rect l="l" t="t" r="r" b="b"/>
              <a:pathLst>
                <a:path w="5094" h="4697" extrusionOk="0">
                  <a:moveTo>
                    <a:pt x="1911" y="0"/>
                  </a:moveTo>
                  <a:cubicBezTo>
                    <a:pt x="1871" y="0"/>
                    <a:pt x="1811" y="20"/>
                    <a:pt x="1771" y="40"/>
                  </a:cubicBezTo>
                  <a:cubicBezTo>
                    <a:pt x="558" y="617"/>
                    <a:pt x="1" y="2049"/>
                    <a:pt x="578" y="3263"/>
                  </a:cubicBezTo>
                  <a:cubicBezTo>
                    <a:pt x="1000" y="4166"/>
                    <a:pt x="1882" y="4696"/>
                    <a:pt x="2800" y="4696"/>
                  </a:cubicBezTo>
                  <a:cubicBezTo>
                    <a:pt x="3135" y="4696"/>
                    <a:pt x="3476" y="4625"/>
                    <a:pt x="3800" y="4476"/>
                  </a:cubicBezTo>
                  <a:cubicBezTo>
                    <a:pt x="4437" y="4178"/>
                    <a:pt x="4875" y="3641"/>
                    <a:pt x="5093" y="3064"/>
                  </a:cubicBezTo>
                  <a:lnTo>
                    <a:pt x="5093" y="3064"/>
                  </a:lnTo>
                  <a:cubicBezTo>
                    <a:pt x="4732" y="3281"/>
                    <a:pt x="4130" y="3572"/>
                    <a:pt x="3501" y="3572"/>
                  </a:cubicBezTo>
                  <a:cubicBezTo>
                    <a:pt x="2917" y="3572"/>
                    <a:pt x="2310" y="3321"/>
                    <a:pt x="1851" y="2527"/>
                  </a:cubicBezTo>
                  <a:cubicBezTo>
                    <a:pt x="1254" y="1492"/>
                    <a:pt x="1493" y="617"/>
                    <a:pt x="1911" y="0"/>
                  </a:cubicBezTo>
                  <a:close/>
                </a:path>
              </a:pathLst>
            </a:custGeom>
            <a:solidFill>
              <a:srgbClr val="AD4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8171087" y="2773911"/>
              <a:ext cx="69384" cy="49731"/>
            </a:xfrm>
            <a:custGeom>
              <a:avLst/>
              <a:gdLst/>
              <a:ahLst/>
              <a:cxnLst/>
              <a:rect l="l" t="t" r="r" b="b"/>
              <a:pathLst>
                <a:path w="2549" h="1827" extrusionOk="0">
                  <a:moveTo>
                    <a:pt x="759" y="1"/>
                  </a:moveTo>
                  <a:cubicBezTo>
                    <a:pt x="198" y="1"/>
                    <a:pt x="0" y="618"/>
                    <a:pt x="837" y="1454"/>
                  </a:cubicBezTo>
                  <a:cubicBezTo>
                    <a:pt x="1098" y="1716"/>
                    <a:pt x="1382" y="1826"/>
                    <a:pt x="1623" y="1826"/>
                  </a:cubicBezTo>
                  <a:cubicBezTo>
                    <a:pt x="2209" y="1826"/>
                    <a:pt x="2548" y="1178"/>
                    <a:pt x="1732" y="459"/>
                  </a:cubicBezTo>
                  <a:cubicBezTo>
                    <a:pt x="1373" y="139"/>
                    <a:pt x="1025" y="1"/>
                    <a:pt x="7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5"/>
            <p:cNvSpPr/>
            <p:nvPr/>
          </p:nvSpPr>
          <p:spPr>
            <a:xfrm>
              <a:off x="8217674" y="4480072"/>
              <a:ext cx="203088" cy="179979"/>
            </a:xfrm>
            <a:custGeom>
              <a:avLst/>
              <a:gdLst/>
              <a:ahLst/>
              <a:cxnLst/>
              <a:rect l="l" t="t" r="r" b="b"/>
              <a:pathLst>
                <a:path w="7461" h="6612" extrusionOk="0">
                  <a:moveTo>
                    <a:pt x="3706" y="1"/>
                  </a:moveTo>
                  <a:cubicBezTo>
                    <a:pt x="3235" y="1"/>
                    <a:pt x="2756" y="102"/>
                    <a:pt x="2308" y="303"/>
                  </a:cubicBezTo>
                  <a:cubicBezTo>
                    <a:pt x="717" y="1059"/>
                    <a:pt x="1" y="2869"/>
                    <a:pt x="617" y="4480"/>
                  </a:cubicBezTo>
                  <a:cubicBezTo>
                    <a:pt x="637" y="4560"/>
                    <a:pt x="677" y="4640"/>
                    <a:pt x="697" y="4679"/>
                  </a:cubicBezTo>
                  <a:cubicBezTo>
                    <a:pt x="1264" y="5900"/>
                    <a:pt x="2457" y="6611"/>
                    <a:pt x="3702" y="6611"/>
                  </a:cubicBezTo>
                  <a:cubicBezTo>
                    <a:pt x="4162" y="6611"/>
                    <a:pt x="4628" y="6514"/>
                    <a:pt x="5073" y="6311"/>
                  </a:cubicBezTo>
                  <a:cubicBezTo>
                    <a:pt x="6744" y="5535"/>
                    <a:pt x="7460" y="3565"/>
                    <a:pt x="6685" y="1934"/>
                  </a:cubicBezTo>
                  <a:cubicBezTo>
                    <a:pt x="6287" y="1079"/>
                    <a:pt x="5590" y="482"/>
                    <a:pt x="4775" y="184"/>
                  </a:cubicBezTo>
                  <a:cubicBezTo>
                    <a:pt x="4435" y="62"/>
                    <a:pt x="4073" y="1"/>
                    <a:pt x="3706" y="1"/>
                  </a:cubicBezTo>
                  <a:close/>
                </a:path>
              </a:pathLst>
            </a:custGeom>
            <a:solidFill>
              <a:srgbClr val="368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5"/>
            <p:cNvSpPr/>
            <p:nvPr/>
          </p:nvSpPr>
          <p:spPr>
            <a:xfrm>
              <a:off x="8234469" y="4485598"/>
              <a:ext cx="186294" cy="174453"/>
            </a:xfrm>
            <a:custGeom>
              <a:avLst/>
              <a:gdLst/>
              <a:ahLst/>
              <a:cxnLst/>
              <a:rect l="l" t="t" r="r" b="b"/>
              <a:pathLst>
                <a:path w="6844" h="6409" extrusionOk="0">
                  <a:moveTo>
                    <a:pt x="4158" y="0"/>
                  </a:moveTo>
                  <a:lnTo>
                    <a:pt x="4158" y="0"/>
                  </a:lnTo>
                  <a:cubicBezTo>
                    <a:pt x="4695" y="935"/>
                    <a:pt x="5650" y="3084"/>
                    <a:pt x="3442" y="4377"/>
                  </a:cubicBezTo>
                  <a:cubicBezTo>
                    <a:pt x="2836" y="4730"/>
                    <a:pt x="2280" y="4870"/>
                    <a:pt x="1775" y="4870"/>
                  </a:cubicBezTo>
                  <a:cubicBezTo>
                    <a:pt x="1087" y="4870"/>
                    <a:pt x="494" y="4610"/>
                    <a:pt x="0" y="4277"/>
                  </a:cubicBezTo>
                  <a:lnTo>
                    <a:pt x="0" y="4277"/>
                  </a:lnTo>
                  <a:cubicBezTo>
                    <a:pt x="20" y="4357"/>
                    <a:pt x="60" y="4437"/>
                    <a:pt x="80" y="4476"/>
                  </a:cubicBezTo>
                  <a:cubicBezTo>
                    <a:pt x="647" y="5697"/>
                    <a:pt x="1840" y="6408"/>
                    <a:pt x="3085" y="6408"/>
                  </a:cubicBezTo>
                  <a:cubicBezTo>
                    <a:pt x="3545" y="6408"/>
                    <a:pt x="4011" y="6311"/>
                    <a:pt x="4456" y="6108"/>
                  </a:cubicBezTo>
                  <a:cubicBezTo>
                    <a:pt x="6127" y="5332"/>
                    <a:pt x="6843" y="3362"/>
                    <a:pt x="6068" y="1731"/>
                  </a:cubicBezTo>
                  <a:cubicBezTo>
                    <a:pt x="5670" y="876"/>
                    <a:pt x="4973" y="279"/>
                    <a:pt x="4158" y="0"/>
                  </a:cubicBezTo>
                  <a:close/>
                </a:path>
              </a:pathLst>
            </a:custGeom>
            <a:solidFill>
              <a:srgbClr val="326D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8238307" y="4497439"/>
              <a:ext cx="84518" cy="71262"/>
            </a:xfrm>
            <a:custGeom>
              <a:avLst/>
              <a:gdLst/>
              <a:ahLst/>
              <a:cxnLst/>
              <a:rect l="l" t="t" r="r" b="b"/>
              <a:pathLst>
                <a:path w="3105" h="2618" extrusionOk="0">
                  <a:moveTo>
                    <a:pt x="2021" y="1"/>
                  </a:moveTo>
                  <a:cubicBezTo>
                    <a:pt x="1705" y="1"/>
                    <a:pt x="1317" y="183"/>
                    <a:pt x="914" y="640"/>
                  </a:cubicBezTo>
                  <a:cubicBezTo>
                    <a:pt x="0" y="1660"/>
                    <a:pt x="166" y="2618"/>
                    <a:pt x="890" y="2618"/>
                  </a:cubicBezTo>
                  <a:cubicBezTo>
                    <a:pt x="1239" y="2618"/>
                    <a:pt x="1717" y="2396"/>
                    <a:pt x="2266" y="1853"/>
                  </a:cubicBezTo>
                  <a:cubicBezTo>
                    <a:pt x="3104" y="1015"/>
                    <a:pt x="2766" y="1"/>
                    <a:pt x="20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5"/>
            <p:cNvSpPr/>
            <p:nvPr/>
          </p:nvSpPr>
          <p:spPr>
            <a:xfrm>
              <a:off x="8621609" y="3261399"/>
              <a:ext cx="106158" cy="94100"/>
            </a:xfrm>
            <a:custGeom>
              <a:avLst/>
              <a:gdLst/>
              <a:ahLst/>
              <a:cxnLst/>
              <a:rect l="l" t="t" r="r" b="b"/>
              <a:pathLst>
                <a:path w="3900" h="3457" extrusionOk="0">
                  <a:moveTo>
                    <a:pt x="2031" y="1"/>
                  </a:moveTo>
                  <a:cubicBezTo>
                    <a:pt x="1826" y="1"/>
                    <a:pt x="1620" y="41"/>
                    <a:pt x="1413" y="116"/>
                  </a:cubicBezTo>
                  <a:cubicBezTo>
                    <a:pt x="976" y="255"/>
                    <a:pt x="598" y="553"/>
                    <a:pt x="399" y="991"/>
                  </a:cubicBezTo>
                  <a:cubicBezTo>
                    <a:pt x="1" y="1866"/>
                    <a:pt x="379" y="2901"/>
                    <a:pt x="1254" y="3299"/>
                  </a:cubicBezTo>
                  <a:cubicBezTo>
                    <a:pt x="1485" y="3406"/>
                    <a:pt x="1728" y="3457"/>
                    <a:pt x="1968" y="3457"/>
                  </a:cubicBezTo>
                  <a:cubicBezTo>
                    <a:pt x="2621" y="3457"/>
                    <a:pt x="3251" y="3083"/>
                    <a:pt x="3542" y="2443"/>
                  </a:cubicBezTo>
                  <a:cubicBezTo>
                    <a:pt x="3562" y="2423"/>
                    <a:pt x="3562" y="2364"/>
                    <a:pt x="3581" y="2344"/>
                  </a:cubicBezTo>
                  <a:cubicBezTo>
                    <a:pt x="3900" y="1508"/>
                    <a:pt x="3542" y="553"/>
                    <a:pt x="2706" y="156"/>
                  </a:cubicBezTo>
                  <a:cubicBezTo>
                    <a:pt x="2486" y="51"/>
                    <a:pt x="2260" y="1"/>
                    <a:pt x="2031" y="1"/>
                  </a:cubicBezTo>
                  <a:close/>
                </a:path>
              </a:pathLst>
            </a:custGeom>
            <a:solidFill>
              <a:srgbClr val="368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5"/>
            <p:cNvSpPr/>
            <p:nvPr/>
          </p:nvSpPr>
          <p:spPr>
            <a:xfrm>
              <a:off x="8621609" y="3264530"/>
              <a:ext cx="97502" cy="90969"/>
            </a:xfrm>
            <a:custGeom>
              <a:avLst/>
              <a:gdLst/>
              <a:ahLst/>
              <a:cxnLst/>
              <a:rect l="l" t="t" r="r" b="b"/>
              <a:pathLst>
                <a:path w="3582" h="3342" extrusionOk="0">
                  <a:moveTo>
                    <a:pt x="1413" y="1"/>
                  </a:moveTo>
                  <a:cubicBezTo>
                    <a:pt x="976" y="140"/>
                    <a:pt x="598" y="438"/>
                    <a:pt x="399" y="876"/>
                  </a:cubicBezTo>
                  <a:cubicBezTo>
                    <a:pt x="1" y="1751"/>
                    <a:pt x="379" y="2786"/>
                    <a:pt x="1254" y="3184"/>
                  </a:cubicBezTo>
                  <a:cubicBezTo>
                    <a:pt x="1485" y="3291"/>
                    <a:pt x="1728" y="3342"/>
                    <a:pt x="1968" y="3342"/>
                  </a:cubicBezTo>
                  <a:cubicBezTo>
                    <a:pt x="2621" y="3342"/>
                    <a:pt x="3251" y="2968"/>
                    <a:pt x="3542" y="2328"/>
                  </a:cubicBezTo>
                  <a:cubicBezTo>
                    <a:pt x="3562" y="2308"/>
                    <a:pt x="3562" y="2249"/>
                    <a:pt x="3581" y="2229"/>
                  </a:cubicBezTo>
                  <a:lnTo>
                    <a:pt x="3581" y="2229"/>
                  </a:lnTo>
                  <a:cubicBezTo>
                    <a:pt x="3328" y="2402"/>
                    <a:pt x="3021" y="2534"/>
                    <a:pt x="2661" y="2534"/>
                  </a:cubicBezTo>
                  <a:cubicBezTo>
                    <a:pt x="2399" y="2534"/>
                    <a:pt x="2109" y="2464"/>
                    <a:pt x="1791" y="2288"/>
                  </a:cubicBezTo>
                  <a:cubicBezTo>
                    <a:pt x="617" y="1612"/>
                    <a:pt x="1115" y="458"/>
                    <a:pt x="1413" y="1"/>
                  </a:cubicBezTo>
                  <a:close/>
                </a:path>
              </a:pathLst>
            </a:custGeom>
            <a:solidFill>
              <a:srgbClr val="326D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8672675" y="3270382"/>
              <a:ext cx="44668" cy="37999"/>
            </a:xfrm>
            <a:custGeom>
              <a:avLst/>
              <a:gdLst/>
              <a:ahLst/>
              <a:cxnLst/>
              <a:rect l="l" t="t" r="r" b="b"/>
              <a:pathLst>
                <a:path w="1641" h="1396" extrusionOk="0">
                  <a:moveTo>
                    <a:pt x="570" y="1"/>
                  </a:moveTo>
                  <a:cubicBezTo>
                    <a:pt x="174" y="1"/>
                    <a:pt x="0" y="539"/>
                    <a:pt x="432" y="999"/>
                  </a:cubicBezTo>
                  <a:cubicBezTo>
                    <a:pt x="720" y="1280"/>
                    <a:pt x="971" y="1395"/>
                    <a:pt x="1155" y="1395"/>
                  </a:cubicBezTo>
                  <a:cubicBezTo>
                    <a:pt x="1545" y="1395"/>
                    <a:pt x="1641" y="883"/>
                    <a:pt x="1168" y="343"/>
                  </a:cubicBezTo>
                  <a:cubicBezTo>
                    <a:pt x="948" y="99"/>
                    <a:pt x="739" y="1"/>
                    <a:pt x="5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" name="Google Shape;399;p15"/>
          <p:cNvGrpSpPr/>
          <p:nvPr/>
        </p:nvGrpSpPr>
        <p:grpSpPr>
          <a:xfrm>
            <a:off x="7430813" y="3216825"/>
            <a:ext cx="606351" cy="552489"/>
            <a:chOff x="499063" y="249012"/>
            <a:chExt cx="606351" cy="552489"/>
          </a:xfrm>
        </p:grpSpPr>
        <p:grpSp>
          <p:nvGrpSpPr>
            <p:cNvPr id="400" name="Google Shape;400;p15"/>
            <p:cNvGrpSpPr/>
            <p:nvPr/>
          </p:nvGrpSpPr>
          <p:grpSpPr>
            <a:xfrm>
              <a:off x="499063" y="323137"/>
              <a:ext cx="130432" cy="146767"/>
              <a:chOff x="803863" y="1466137"/>
              <a:chExt cx="130432" cy="146767"/>
            </a:xfrm>
          </p:grpSpPr>
          <p:sp>
            <p:nvSpPr>
              <p:cNvPr id="401" name="Google Shape;401;p15"/>
              <p:cNvSpPr/>
              <p:nvPr/>
            </p:nvSpPr>
            <p:spPr>
              <a:xfrm rot="-5400000" flipH="1">
                <a:off x="795696" y="1474304"/>
                <a:ext cx="146767" cy="130432"/>
              </a:xfrm>
              <a:custGeom>
                <a:avLst/>
                <a:gdLst/>
                <a:ahLst/>
                <a:cxnLst/>
                <a:rect l="l" t="t" r="r" b="b"/>
                <a:pathLst>
                  <a:path w="11896" h="10572" extrusionOk="0">
                    <a:moveTo>
                      <a:pt x="6045" y="0"/>
                    </a:moveTo>
                    <a:cubicBezTo>
                      <a:pt x="5354" y="0"/>
                      <a:pt x="4672" y="140"/>
                      <a:pt x="4038" y="396"/>
                    </a:cubicBezTo>
                    <a:cubicBezTo>
                      <a:pt x="2725" y="893"/>
                      <a:pt x="1631" y="1908"/>
                      <a:pt x="1094" y="3300"/>
                    </a:cubicBezTo>
                    <a:cubicBezTo>
                      <a:pt x="0" y="6006"/>
                      <a:pt x="1293" y="9089"/>
                      <a:pt x="3998" y="10183"/>
                    </a:cubicBezTo>
                    <a:cubicBezTo>
                      <a:pt x="4651" y="10447"/>
                      <a:pt x="5325" y="10572"/>
                      <a:pt x="5987" y="10572"/>
                    </a:cubicBezTo>
                    <a:cubicBezTo>
                      <a:pt x="8075" y="10572"/>
                      <a:pt x="10051" y="9332"/>
                      <a:pt x="10881" y="7279"/>
                    </a:cubicBezTo>
                    <a:cubicBezTo>
                      <a:pt x="10921" y="7179"/>
                      <a:pt x="10961" y="7080"/>
                      <a:pt x="11001" y="6961"/>
                    </a:cubicBezTo>
                    <a:cubicBezTo>
                      <a:pt x="11896" y="4315"/>
                      <a:pt x="10583" y="1430"/>
                      <a:pt x="7997" y="396"/>
                    </a:cubicBezTo>
                    <a:cubicBezTo>
                      <a:pt x="7359" y="125"/>
                      <a:pt x="6698" y="0"/>
                      <a:pt x="6045" y="0"/>
                    </a:cubicBezTo>
                    <a:close/>
                  </a:path>
                </a:pathLst>
              </a:custGeom>
              <a:solidFill>
                <a:srgbClr val="F9BE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15"/>
              <p:cNvSpPr/>
              <p:nvPr/>
            </p:nvSpPr>
            <p:spPr>
              <a:xfrm rot="-5400000" flipH="1">
                <a:off x="803660" y="1471226"/>
                <a:ext cx="135725" cy="125546"/>
              </a:xfrm>
              <a:custGeom>
                <a:avLst/>
                <a:gdLst/>
                <a:ahLst/>
                <a:cxnLst/>
                <a:rect l="l" t="t" r="r" b="b"/>
                <a:pathLst>
                  <a:path w="11001" h="10176" extrusionOk="0">
                    <a:moveTo>
                      <a:pt x="4018" y="0"/>
                    </a:moveTo>
                    <a:lnTo>
                      <a:pt x="4018" y="0"/>
                    </a:lnTo>
                    <a:cubicBezTo>
                      <a:pt x="2725" y="497"/>
                      <a:pt x="1631" y="1512"/>
                      <a:pt x="1094" y="2904"/>
                    </a:cubicBezTo>
                    <a:cubicBezTo>
                      <a:pt x="0" y="5610"/>
                      <a:pt x="1293" y="8693"/>
                      <a:pt x="3998" y="9787"/>
                    </a:cubicBezTo>
                    <a:cubicBezTo>
                      <a:pt x="4651" y="10051"/>
                      <a:pt x="5325" y="10176"/>
                      <a:pt x="5987" y="10176"/>
                    </a:cubicBezTo>
                    <a:cubicBezTo>
                      <a:pt x="8075" y="10176"/>
                      <a:pt x="10051" y="8936"/>
                      <a:pt x="10881" y="6883"/>
                    </a:cubicBezTo>
                    <a:cubicBezTo>
                      <a:pt x="10921" y="6783"/>
                      <a:pt x="10961" y="6684"/>
                      <a:pt x="11001" y="6565"/>
                    </a:cubicBezTo>
                    <a:lnTo>
                      <a:pt x="11001" y="6565"/>
                    </a:lnTo>
                    <a:cubicBezTo>
                      <a:pt x="10193" y="7152"/>
                      <a:pt x="9174" y="7627"/>
                      <a:pt x="7972" y="7627"/>
                    </a:cubicBezTo>
                    <a:cubicBezTo>
                      <a:pt x="7221" y="7627"/>
                      <a:pt x="6398" y="7441"/>
                      <a:pt x="5510" y="6982"/>
                    </a:cubicBezTo>
                    <a:cubicBezTo>
                      <a:pt x="1850" y="5073"/>
                      <a:pt x="3203" y="1512"/>
                      <a:pt x="4018" y="0"/>
                    </a:cubicBezTo>
                    <a:close/>
                  </a:path>
                </a:pathLst>
              </a:custGeom>
              <a:solidFill>
                <a:srgbClr val="AC88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15"/>
              <p:cNvSpPr/>
              <p:nvPr/>
            </p:nvSpPr>
            <p:spPr>
              <a:xfrm rot="-5400000" flipH="1">
                <a:off x="809755" y="1540729"/>
                <a:ext cx="62909" cy="51127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4144" extrusionOk="0">
                    <a:moveTo>
                      <a:pt x="1741" y="1"/>
                    </a:moveTo>
                    <a:cubicBezTo>
                      <a:pt x="500" y="1"/>
                      <a:pt x="0" y="1688"/>
                      <a:pt x="1433" y="3022"/>
                    </a:cubicBezTo>
                    <a:cubicBezTo>
                      <a:pt x="2305" y="3819"/>
                      <a:pt x="3057" y="4144"/>
                      <a:pt x="3611" y="4144"/>
                    </a:cubicBezTo>
                    <a:lnTo>
                      <a:pt x="3611" y="4144"/>
                    </a:lnTo>
                    <a:cubicBezTo>
                      <a:pt x="4842" y="4144"/>
                      <a:pt x="5099" y="2544"/>
                      <a:pt x="3522" y="953"/>
                    </a:cubicBezTo>
                    <a:cubicBezTo>
                      <a:pt x="2860" y="274"/>
                      <a:pt x="2241" y="1"/>
                      <a:pt x="17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4" name="Google Shape;404;p15"/>
            <p:cNvSpPr/>
            <p:nvPr/>
          </p:nvSpPr>
          <p:spPr>
            <a:xfrm rot="-5400000" flipH="1">
              <a:off x="871537" y="263526"/>
              <a:ext cx="248390" cy="219363"/>
            </a:xfrm>
            <a:custGeom>
              <a:avLst/>
              <a:gdLst/>
              <a:ahLst/>
              <a:cxnLst/>
              <a:rect l="l" t="t" r="r" b="b"/>
              <a:pathLst>
                <a:path w="14702" h="12982" extrusionOk="0">
                  <a:moveTo>
                    <a:pt x="7270" y="0"/>
                  </a:moveTo>
                  <a:cubicBezTo>
                    <a:pt x="6365" y="0"/>
                    <a:pt x="5447" y="188"/>
                    <a:pt x="4576" y="591"/>
                  </a:cubicBezTo>
                  <a:cubicBezTo>
                    <a:pt x="1453" y="2043"/>
                    <a:pt x="1" y="5664"/>
                    <a:pt x="1254" y="8827"/>
                  </a:cubicBezTo>
                  <a:cubicBezTo>
                    <a:pt x="1274" y="8946"/>
                    <a:pt x="1354" y="9085"/>
                    <a:pt x="1393" y="9205"/>
                  </a:cubicBezTo>
                  <a:cubicBezTo>
                    <a:pt x="2497" y="11586"/>
                    <a:pt x="4851" y="12982"/>
                    <a:pt x="7311" y="12982"/>
                  </a:cubicBezTo>
                  <a:cubicBezTo>
                    <a:pt x="8221" y="12982"/>
                    <a:pt x="9146" y="12791"/>
                    <a:pt x="10027" y="12388"/>
                  </a:cubicBezTo>
                  <a:cubicBezTo>
                    <a:pt x="13289" y="10876"/>
                    <a:pt x="14702" y="7017"/>
                    <a:pt x="13210" y="3754"/>
                  </a:cubicBezTo>
                  <a:cubicBezTo>
                    <a:pt x="12454" y="2103"/>
                    <a:pt x="11061" y="909"/>
                    <a:pt x="9450" y="372"/>
                  </a:cubicBezTo>
                  <a:cubicBezTo>
                    <a:pt x="8756" y="129"/>
                    <a:pt x="8018" y="0"/>
                    <a:pt x="7270" y="0"/>
                  </a:cubicBezTo>
                  <a:close/>
                </a:path>
              </a:pathLst>
            </a:custGeom>
            <a:solidFill>
              <a:srgbClr val="368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 rot="-5400000" flipH="1">
              <a:off x="885273" y="277262"/>
              <a:ext cx="227204" cy="213077"/>
            </a:xfrm>
            <a:custGeom>
              <a:avLst/>
              <a:gdLst/>
              <a:ahLst/>
              <a:cxnLst/>
              <a:rect l="l" t="t" r="r" b="b"/>
              <a:pathLst>
                <a:path w="13448" h="12610" extrusionOk="0">
                  <a:moveTo>
                    <a:pt x="8176" y="0"/>
                  </a:moveTo>
                  <a:cubicBezTo>
                    <a:pt x="9270" y="1811"/>
                    <a:pt x="11120" y="6088"/>
                    <a:pt x="6744" y="8654"/>
                  </a:cubicBezTo>
                  <a:cubicBezTo>
                    <a:pt x="5574" y="9344"/>
                    <a:pt x="4482" y="9617"/>
                    <a:pt x="3487" y="9617"/>
                  </a:cubicBezTo>
                  <a:cubicBezTo>
                    <a:pt x="2130" y="9617"/>
                    <a:pt x="953" y="9109"/>
                    <a:pt x="0" y="8455"/>
                  </a:cubicBezTo>
                  <a:lnTo>
                    <a:pt x="0" y="8455"/>
                  </a:lnTo>
                  <a:cubicBezTo>
                    <a:pt x="20" y="8574"/>
                    <a:pt x="100" y="8713"/>
                    <a:pt x="139" y="8833"/>
                  </a:cubicBezTo>
                  <a:cubicBezTo>
                    <a:pt x="1243" y="11214"/>
                    <a:pt x="3597" y="12610"/>
                    <a:pt x="6057" y="12610"/>
                  </a:cubicBezTo>
                  <a:cubicBezTo>
                    <a:pt x="6967" y="12610"/>
                    <a:pt x="7892" y="12419"/>
                    <a:pt x="8773" y="12016"/>
                  </a:cubicBezTo>
                  <a:cubicBezTo>
                    <a:pt x="12035" y="10504"/>
                    <a:pt x="13448" y="6645"/>
                    <a:pt x="11956" y="3382"/>
                  </a:cubicBezTo>
                  <a:cubicBezTo>
                    <a:pt x="11200" y="1731"/>
                    <a:pt x="9807" y="537"/>
                    <a:pt x="8176" y="0"/>
                  </a:cubicBezTo>
                  <a:close/>
                </a:path>
              </a:pathLst>
            </a:custGeom>
            <a:solidFill>
              <a:srgbClr val="326D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5"/>
            <p:cNvSpPr/>
            <p:nvPr/>
          </p:nvSpPr>
          <p:spPr>
            <a:xfrm rot="-5400000" flipH="1">
              <a:off x="898908" y="282246"/>
              <a:ext cx="104107" cy="87681"/>
            </a:xfrm>
            <a:custGeom>
              <a:avLst/>
              <a:gdLst/>
              <a:ahLst/>
              <a:cxnLst/>
              <a:rect l="l" t="t" r="r" b="b"/>
              <a:pathLst>
                <a:path w="6162" h="5189" extrusionOk="0">
                  <a:moveTo>
                    <a:pt x="4036" y="0"/>
                  </a:moveTo>
                  <a:cubicBezTo>
                    <a:pt x="3405" y="0"/>
                    <a:pt x="2622" y="364"/>
                    <a:pt x="1802" y="1274"/>
                  </a:cubicBezTo>
                  <a:cubicBezTo>
                    <a:pt x="1" y="3290"/>
                    <a:pt x="353" y="5189"/>
                    <a:pt x="1789" y="5189"/>
                  </a:cubicBezTo>
                  <a:cubicBezTo>
                    <a:pt x="2478" y="5189"/>
                    <a:pt x="3417" y="4751"/>
                    <a:pt x="4488" y="3681"/>
                  </a:cubicBezTo>
                  <a:cubicBezTo>
                    <a:pt x="6162" y="2007"/>
                    <a:pt x="5517" y="0"/>
                    <a:pt x="40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5"/>
            <p:cNvSpPr/>
            <p:nvPr/>
          </p:nvSpPr>
          <p:spPr>
            <a:xfrm rot="-5400000" flipH="1">
              <a:off x="658134" y="655770"/>
              <a:ext cx="151761" cy="139700"/>
            </a:xfrm>
            <a:custGeom>
              <a:avLst/>
              <a:gdLst/>
              <a:ahLst/>
              <a:cxnLst/>
              <a:rect l="l" t="t" r="r" b="b"/>
              <a:pathLst>
                <a:path w="5292" h="4871" extrusionOk="0">
                  <a:moveTo>
                    <a:pt x="2805" y="1"/>
                  </a:moveTo>
                  <a:cubicBezTo>
                    <a:pt x="2507" y="1"/>
                    <a:pt x="2205" y="57"/>
                    <a:pt x="1910" y="174"/>
                  </a:cubicBezTo>
                  <a:cubicBezTo>
                    <a:pt x="1850" y="174"/>
                    <a:pt x="1811" y="194"/>
                    <a:pt x="1751" y="214"/>
                  </a:cubicBezTo>
                  <a:cubicBezTo>
                    <a:pt x="538" y="791"/>
                    <a:pt x="0" y="2223"/>
                    <a:pt x="557" y="3457"/>
                  </a:cubicBezTo>
                  <a:cubicBezTo>
                    <a:pt x="980" y="4344"/>
                    <a:pt x="1870" y="4870"/>
                    <a:pt x="2793" y="4870"/>
                  </a:cubicBezTo>
                  <a:cubicBezTo>
                    <a:pt x="3132" y="4870"/>
                    <a:pt x="3474" y="4800"/>
                    <a:pt x="3800" y="4650"/>
                  </a:cubicBezTo>
                  <a:cubicBezTo>
                    <a:pt x="4417" y="4352"/>
                    <a:pt x="4874" y="3815"/>
                    <a:pt x="5073" y="3218"/>
                  </a:cubicBezTo>
                  <a:cubicBezTo>
                    <a:pt x="5292" y="2661"/>
                    <a:pt x="5272" y="2004"/>
                    <a:pt x="4994" y="1408"/>
                  </a:cubicBezTo>
                  <a:cubicBezTo>
                    <a:pt x="4574" y="523"/>
                    <a:pt x="3714" y="1"/>
                    <a:pt x="2805" y="1"/>
                  </a:cubicBezTo>
                  <a:close/>
                </a:path>
              </a:pathLst>
            </a:custGeom>
            <a:solidFill>
              <a:srgbClr val="E73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5"/>
            <p:cNvSpPr/>
            <p:nvPr/>
          </p:nvSpPr>
          <p:spPr>
            <a:xfrm rot="-5400000" flipH="1">
              <a:off x="663483" y="655412"/>
              <a:ext cx="146055" cy="134710"/>
            </a:xfrm>
            <a:custGeom>
              <a:avLst/>
              <a:gdLst/>
              <a:ahLst/>
              <a:cxnLst/>
              <a:rect l="l" t="t" r="r" b="b"/>
              <a:pathLst>
                <a:path w="5093" h="4697" extrusionOk="0">
                  <a:moveTo>
                    <a:pt x="1910" y="0"/>
                  </a:moveTo>
                  <a:cubicBezTo>
                    <a:pt x="1850" y="0"/>
                    <a:pt x="1811" y="20"/>
                    <a:pt x="1751" y="40"/>
                  </a:cubicBezTo>
                  <a:cubicBezTo>
                    <a:pt x="538" y="617"/>
                    <a:pt x="0" y="2049"/>
                    <a:pt x="557" y="3283"/>
                  </a:cubicBezTo>
                  <a:cubicBezTo>
                    <a:pt x="980" y="4170"/>
                    <a:pt x="1870" y="4696"/>
                    <a:pt x="2793" y="4696"/>
                  </a:cubicBezTo>
                  <a:cubicBezTo>
                    <a:pt x="3132" y="4696"/>
                    <a:pt x="3474" y="4626"/>
                    <a:pt x="3800" y="4476"/>
                  </a:cubicBezTo>
                  <a:cubicBezTo>
                    <a:pt x="4417" y="4178"/>
                    <a:pt x="4874" y="3641"/>
                    <a:pt x="5093" y="3084"/>
                  </a:cubicBezTo>
                  <a:lnTo>
                    <a:pt x="5093" y="3084"/>
                  </a:lnTo>
                  <a:cubicBezTo>
                    <a:pt x="4733" y="3289"/>
                    <a:pt x="4135" y="3574"/>
                    <a:pt x="3506" y="3574"/>
                  </a:cubicBezTo>
                  <a:cubicBezTo>
                    <a:pt x="2917" y="3574"/>
                    <a:pt x="2302" y="3325"/>
                    <a:pt x="1831" y="2527"/>
                  </a:cubicBezTo>
                  <a:cubicBezTo>
                    <a:pt x="1234" y="1492"/>
                    <a:pt x="1492" y="617"/>
                    <a:pt x="1910" y="0"/>
                  </a:cubicBezTo>
                  <a:close/>
                </a:path>
              </a:pathLst>
            </a:custGeom>
            <a:solidFill>
              <a:srgbClr val="AD4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 rot="-5400000" flipH="1">
              <a:off x="666878" y="732570"/>
              <a:ext cx="73070" cy="52628"/>
            </a:xfrm>
            <a:custGeom>
              <a:avLst/>
              <a:gdLst/>
              <a:ahLst/>
              <a:cxnLst/>
              <a:rect l="l" t="t" r="r" b="b"/>
              <a:pathLst>
                <a:path w="2548" h="1835" extrusionOk="0">
                  <a:moveTo>
                    <a:pt x="760" y="1"/>
                  </a:moveTo>
                  <a:cubicBezTo>
                    <a:pt x="193" y="1"/>
                    <a:pt x="0" y="617"/>
                    <a:pt x="850" y="1454"/>
                  </a:cubicBezTo>
                  <a:cubicBezTo>
                    <a:pt x="1112" y="1722"/>
                    <a:pt x="1395" y="1835"/>
                    <a:pt x="1635" y="1835"/>
                  </a:cubicBezTo>
                  <a:cubicBezTo>
                    <a:pt x="2215" y="1835"/>
                    <a:pt x="2547" y="1177"/>
                    <a:pt x="1745" y="459"/>
                  </a:cubicBezTo>
                  <a:cubicBezTo>
                    <a:pt x="1381" y="139"/>
                    <a:pt x="1028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ONLY_1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6"/>
          <p:cNvSpPr txBox="1">
            <a:spLocks noGrp="1"/>
          </p:cNvSpPr>
          <p:nvPr>
            <p:ph type="title"/>
          </p:nvPr>
        </p:nvSpPr>
        <p:spPr>
          <a:xfrm>
            <a:off x="617200" y="569563"/>
            <a:ext cx="7909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16"/>
          <p:cNvSpPr txBox="1">
            <a:spLocks noGrp="1"/>
          </p:cNvSpPr>
          <p:nvPr>
            <p:ph type="title" idx="2"/>
          </p:nvPr>
        </p:nvSpPr>
        <p:spPr>
          <a:xfrm>
            <a:off x="1695013" y="1704213"/>
            <a:ext cx="2358300" cy="4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16"/>
          <p:cNvSpPr txBox="1">
            <a:spLocks noGrp="1"/>
          </p:cNvSpPr>
          <p:nvPr>
            <p:ph type="subTitle" idx="1"/>
          </p:nvPr>
        </p:nvSpPr>
        <p:spPr>
          <a:xfrm>
            <a:off x="1695025" y="2098253"/>
            <a:ext cx="2358300" cy="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16"/>
          <p:cNvSpPr txBox="1">
            <a:spLocks noGrp="1"/>
          </p:cNvSpPr>
          <p:nvPr>
            <p:ph type="title" idx="3"/>
          </p:nvPr>
        </p:nvSpPr>
        <p:spPr>
          <a:xfrm>
            <a:off x="1695025" y="3324846"/>
            <a:ext cx="2358300" cy="4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16"/>
          <p:cNvSpPr txBox="1">
            <a:spLocks noGrp="1"/>
          </p:cNvSpPr>
          <p:nvPr>
            <p:ph type="subTitle" idx="4"/>
          </p:nvPr>
        </p:nvSpPr>
        <p:spPr>
          <a:xfrm>
            <a:off x="1695025" y="3718696"/>
            <a:ext cx="2358300" cy="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16"/>
          <p:cNvSpPr txBox="1">
            <a:spLocks noGrp="1"/>
          </p:cNvSpPr>
          <p:nvPr>
            <p:ph type="title" idx="5"/>
          </p:nvPr>
        </p:nvSpPr>
        <p:spPr>
          <a:xfrm>
            <a:off x="5090687" y="1702305"/>
            <a:ext cx="2358300" cy="4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16"/>
          <p:cNvSpPr txBox="1">
            <a:spLocks noGrp="1"/>
          </p:cNvSpPr>
          <p:nvPr>
            <p:ph type="subTitle" idx="6"/>
          </p:nvPr>
        </p:nvSpPr>
        <p:spPr>
          <a:xfrm>
            <a:off x="5090684" y="2096124"/>
            <a:ext cx="2358300" cy="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16"/>
          <p:cNvSpPr txBox="1">
            <a:spLocks noGrp="1"/>
          </p:cNvSpPr>
          <p:nvPr>
            <p:ph type="title" idx="7"/>
          </p:nvPr>
        </p:nvSpPr>
        <p:spPr>
          <a:xfrm>
            <a:off x="5090687" y="3324852"/>
            <a:ext cx="2358300" cy="4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16"/>
          <p:cNvSpPr txBox="1">
            <a:spLocks noGrp="1"/>
          </p:cNvSpPr>
          <p:nvPr>
            <p:ph type="subTitle" idx="8"/>
          </p:nvPr>
        </p:nvSpPr>
        <p:spPr>
          <a:xfrm>
            <a:off x="5090684" y="3718694"/>
            <a:ext cx="2358300" cy="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16"/>
          <p:cNvSpPr txBox="1">
            <a:spLocks noGrp="1"/>
          </p:cNvSpPr>
          <p:nvPr>
            <p:ph type="title" idx="9" hasCustomPrompt="1"/>
          </p:nvPr>
        </p:nvSpPr>
        <p:spPr>
          <a:xfrm>
            <a:off x="1490721" y="1538301"/>
            <a:ext cx="365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421" name="Google Shape;421;p16"/>
          <p:cNvSpPr txBox="1">
            <a:spLocks noGrp="1"/>
          </p:cNvSpPr>
          <p:nvPr>
            <p:ph type="title" idx="13" hasCustomPrompt="1"/>
          </p:nvPr>
        </p:nvSpPr>
        <p:spPr>
          <a:xfrm>
            <a:off x="1527171" y="3112317"/>
            <a:ext cx="365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422" name="Google Shape;422;p16"/>
          <p:cNvSpPr txBox="1">
            <a:spLocks noGrp="1"/>
          </p:cNvSpPr>
          <p:nvPr>
            <p:ph type="title" idx="14" hasCustomPrompt="1"/>
          </p:nvPr>
        </p:nvSpPr>
        <p:spPr>
          <a:xfrm>
            <a:off x="4886369" y="1538291"/>
            <a:ext cx="365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423" name="Google Shape;423;p16"/>
          <p:cNvSpPr txBox="1">
            <a:spLocks noGrp="1"/>
          </p:cNvSpPr>
          <p:nvPr>
            <p:ph type="title" idx="15" hasCustomPrompt="1"/>
          </p:nvPr>
        </p:nvSpPr>
        <p:spPr>
          <a:xfrm>
            <a:off x="4886369" y="3112317"/>
            <a:ext cx="365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grpSp>
        <p:nvGrpSpPr>
          <p:cNvPr id="424" name="Google Shape;424;p16"/>
          <p:cNvGrpSpPr/>
          <p:nvPr/>
        </p:nvGrpSpPr>
        <p:grpSpPr>
          <a:xfrm>
            <a:off x="7225523" y="367898"/>
            <a:ext cx="1688448" cy="1888995"/>
            <a:chOff x="7225523" y="367898"/>
            <a:chExt cx="1688448" cy="1888995"/>
          </a:xfrm>
        </p:grpSpPr>
        <p:sp>
          <p:nvSpPr>
            <p:cNvPr id="425" name="Google Shape;425;p16"/>
            <p:cNvSpPr/>
            <p:nvPr/>
          </p:nvSpPr>
          <p:spPr>
            <a:xfrm>
              <a:off x="8752985" y="2114039"/>
              <a:ext cx="160985" cy="142855"/>
            </a:xfrm>
            <a:custGeom>
              <a:avLst/>
              <a:gdLst/>
              <a:ahLst/>
              <a:cxnLst/>
              <a:rect l="l" t="t" r="r" b="b"/>
              <a:pathLst>
                <a:path w="11916" h="10574" extrusionOk="0">
                  <a:moveTo>
                    <a:pt x="5877" y="0"/>
                  </a:moveTo>
                  <a:cubicBezTo>
                    <a:pt x="5215" y="0"/>
                    <a:pt x="4543" y="125"/>
                    <a:pt x="3899" y="388"/>
                  </a:cubicBezTo>
                  <a:cubicBezTo>
                    <a:pt x="1313" y="1443"/>
                    <a:pt x="0" y="4307"/>
                    <a:pt x="895" y="6953"/>
                  </a:cubicBezTo>
                  <a:cubicBezTo>
                    <a:pt x="955" y="7072"/>
                    <a:pt x="975" y="7172"/>
                    <a:pt x="1015" y="7271"/>
                  </a:cubicBezTo>
                  <a:cubicBezTo>
                    <a:pt x="1848" y="9332"/>
                    <a:pt x="3835" y="10573"/>
                    <a:pt x="5939" y="10573"/>
                  </a:cubicBezTo>
                  <a:cubicBezTo>
                    <a:pt x="6598" y="10573"/>
                    <a:pt x="7268" y="10452"/>
                    <a:pt x="7917" y="10196"/>
                  </a:cubicBezTo>
                  <a:cubicBezTo>
                    <a:pt x="10623" y="9101"/>
                    <a:pt x="11916" y="5998"/>
                    <a:pt x="10822" y="3293"/>
                  </a:cubicBezTo>
                  <a:cubicBezTo>
                    <a:pt x="10265" y="1900"/>
                    <a:pt x="9171" y="886"/>
                    <a:pt x="7858" y="388"/>
                  </a:cubicBezTo>
                  <a:cubicBezTo>
                    <a:pt x="7239" y="135"/>
                    <a:pt x="6564" y="0"/>
                    <a:pt x="5877" y="0"/>
                  </a:cubicBezTo>
                  <a:close/>
                </a:path>
              </a:pathLst>
            </a:custGeom>
            <a:solidFill>
              <a:srgbClr val="F9BE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6"/>
            <p:cNvSpPr/>
            <p:nvPr/>
          </p:nvSpPr>
          <p:spPr>
            <a:xfrm>
              <a:off x="8765076" y="2119281"/>
              <a:ext cx="148894" cy="137613"/>
            </a:xfrm>
            <a:custGeom>
              <a:avLst/>
              <a:gdLst/>
              <a:ahLst/>
              <a:cxnLst/>
              <a:rect l="l" t="t" r="r" b="b"/>
              <a:pathLst>
                <a:path w="11021" h="10186" extrusionOk="0">
                  <a:moveTo>
                    <a:pt x="6983" y="0"/>
                  </a:moveTo>
                  <a:lnTo>
                    <a:pt x="6983" y="0"/>
                  </a:lnTo>
                  <a:cubicBezTo>
                    <a:pt x="7798" y="1512"/>
                    <a:pt x="9151" y="5073"/>
                    <a:pt x="5491" y="6983"/>
                  </a:cubicBezTo>
                  <a:cubicBezTo>
                    <a:pt x="4597" y="7445"/>
                    <a:pt x="3769" y="7633"/>
                    <a:pt x="3014" y="7633"/>
                  </a:cubicBezTo>
                  <a:cubicBezTo>
                    <a:pt x="1819" y="7633"/>
                    <a:pt x="805" y="7162"/>
                    <a:pt x="0" y="6565"/>
                  </a:cubicBezTo>
                  <a:lnTo>
                    <a:pt x="0" y="6565"/>
                  </a:lnTo>
                  <a:cubicBezTo>
                    <a:pt x="60" y="6684"/>
                    <a:pt x="80" y="6784"/>
                    <a:pt x="120" y="6883"/>
                  </a:cubicBezTo>
                  <a:cubicBezTo>
                    <a:pt x="953" y="8944"/>
                    <a:pt x="2940" y="10185"/>
                    <a:pt x="5044" y="10185"/>
                  </a:cubicBezTo>
                  <a:cubicBezTo>
                    <a:pt x="5703" y="10185"/>
                    <a:pt x="6373" y="10064"/>
                    <a:pt x="7022" y="9808"/>
                  </a:cubicBezTo>
                  <a:cubicBezTo>
                    <a:pt x="9728" y="8713"/>
                    <a:pt x="11021" y="5610"/>
                    <a:pt x="9927" y="2905"/>
                  </a:cubicBezTo>
                  <a:cubicBezTo>
                    <a:pt x="9370" y="1512"/>
                    <a:pt x="8276" y="498"/>
                    <a:pt x="6983" y="0"/>
                  </a:cubicBezTo>
                  <a:close/>
                </a:path>
              </a:pathLst>
            </a:custGeom>
            <a:solidFill>
              <a:srgbClr val="AC88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6"/>
            <p:cNvSpPr/>
            <p:nvPr/>
          </p:nvSpPr>
          <p:spPr>
            <a:xfrm>
              <a:off x="8769602" y="2126954"/>
              <a:ext cx="69063" cy="55931"/>
            </a:xfrm>
            <a:custGeom>
              <a:avLst/>
              <a:gdLst/>
              <a:ahLst/>
              <a:cxnLst/>
              <a:rect l="l" t="t" r="r" b="b"/>
              <a:pathLst>
                <a:path w="5112" h="4140" extrusionOk="0">
                  <a:moveTo>
                    <a:pt x="3375" y="1"/>
                  </a:moveTo>
                  <a:cubicBezTo>
                    <a:pt x="2873" y="1"/>
                    <a:pt x="2248" y="272"/>
                    <a:pt x="1575" y="944"/>
                  </a:cubicBezTo>
                  <a:cubicBezTo>
                    <a:pt x="0" y="2546"/>
                    <a:pt x="254" y="4139"/>
                    <a:pt x="1480" y="4139"/>
                  </a:cubicBezTo>
                  <a:cubicBezTo>
                    <a:pt x="2035" y="4139"/>
                    <a:pt x="2790" y="3813"/>
                    <a:pt x="3664" y="3013"/>
                  </a:cubicBezTo>
                  <a:cubicBezTo>
                    <a:pt x="5111" y="1679"/>
                    <a:pt x="4625" y="1"/>
                    <a:pt x="33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6"/>
            <p:cNvSpPr/>
            <p:nvPr/>
          </p:nvSpPr>
          <p:spPr>
            <a:xfrm>
              <a:off x="7225523" y="579109"/>
              <a:ext cx="331006" cy="294344"/>
            </a:xfrm>
            <a:custGeom>
              <a:avLst/>
              <a:gdLst/>
              <a:ahLst/>
              <a:cxnLst/>
              <a:rect l="l" t="t" r="r" b="b"/>
              <a:pathLst>
                <a:path w="26120" h="23227" extrusionOk="0">
                  <a:moveTo>
                    <a:pt x="13200" y="0"/>
                  </a:moveTo>
                  <a:cubicBezTo>
                    <a:pt x="11695" y="0"/>
                    <a:pt x="10214" y="300"/>
                    <a:pt x="8832" y="858"/>
                  </a:cubicBezTo>
                  <a:cubicBezTo>
                    <a:pt x="6028" y="1992"/>
                    <a:pt x="3660" y="4220"/>
                    <a:pt x="2407" y="7264"/>
                  </a:cubicBezTo>
                  <a:cubicBezTo>
                    <a:pt x="0" y="13192"/>
                    <a:pt x="2865" y="19955"/>
                    <a:pt x="8812" y="22362"/>
                  </a:cubicBezTo>
                  <a:cubicBezTo>
                    <a:pt x="10244" y="22949"/>
                    <a:pt x="11724" y="23226"/>
                    <a:pt x="13181" y="23226"/>
                  </a:cubicBezTo>
                  <a:cubicBezTo>
                    <a:pt x="17754" y="23226"/>
                    <a:pt x="22090" y="20488"/>
                    <a:pt x="23931" y="15977"/>
                  </a:cubicBezTo>
                  <a:cubicBezTo>
                    <a:pt x="24030" y="15758"/>
                    <a:pt x="24130" y="15499"/>
                    <a:pt x="24170" y="15281"/>
                  </a:cubicBezTo>
                  <a:cubicBezTo>
                    <a:pt x="26119" y="9512"/>
                    <a:pt x="23255" y="3166"/>
                    <a:pt x="17525" y="858"/>
                  </a:cubicBezTo>
                  <a:cubicBezTo>
                    <a:pt x="16105" y="275"/>
                    <a:pt x="14641" y="0"/>
                    <a:pt x="13200" y="0"/>
                  </a:cubicBezTo>
                  <a:close/>
                </a:path>
              </a:pathLst>
            </a:custGeom>
            <a:solidFill>
              <a:srgbClr val="F9BE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6"/>
            <p:cNvSpPr/>
            <p:nvPr/>
          </p:nvSpPr>
          <p:spPr>
            <a:xfrm>
              <a:off x="7225523" y="589728"/>
              <a:ext cx="306294" cy="283725"/>
            </a:xfrm>
            <a:custGeom>
              <a:avLst/>
              <a:gdLst/>
              <a:ahLst/>
              <a:cxnLst/>
              <a:rect l="l" t="t" r="r" b="b"/>
              <a:pathLst>
                <a:path w="24170" h="22389" extrusionOk="0">
                  <a:moveTo>
                    <a:pt x="8832" y="1"/>
                  </a:moveTo>
                  <a:lnTo>
                    <a:pt x="8832" y="1"/>
                  </a:lnTo>
                  <a:cubicBezTo>
                    <a:pt x="6028" y="1154"/>
                    <a:pt x="3660" y="3382"/>
                    <a:pt x="2407" y="6426"/>
                  </a:cubicBezTo>
                  <a:cubicBezTo>
                    <a:pt x="0" y="12354"/>
                    <a:pt x="2865" y="19117"/>
                    <a:pt x="8812" y="21524"/>
                  </a:cubicBezTo>
                  <a:cubicBezTo>
                    <a:pt x="10244" y="22111"/>
                    <a:pt x="11724" y="22388"/>
                    <a:pt x="13181" y="22388"/>
                  </a:cubicBezTo>
                  <a:cubicBezTo>
                    <a:pt x="17754" y="22388"/>
                    <a:pt x="22090" y="19650"/>
                    <a:pt x="23931" y="15139"/>
                  </a:cubicBezTo>
                  <a:cubicBezTo>
                    <a:pt x="24030" y="14920"/>
                    <a:pt x="24130" y="14661"/>
                    <a:pt x="24170" y="14443"/>
                  </a:cubicBezTo>
                  <a:lnTo>
                    <a:pt x="24170" y="14443"/>
                  </a:lnTo>
                  <a:cubicBezTo>
                    <a:pt x="22407" y="15756"/>
                    <a:pt x="20198" y="16794"/>
                    <a:pt x="17583" y="16794"/>
                  </a:cubicBezTo>
                  <a:cubicBezTo>
                    <a:pt x="15921" y="16794"/>
                    <a:pt x="14094" y="16374"/>
                    <a:pt x="12115" y="15338"/>
                  </a:cubicBezTo>
                  <a:cubicBezTo>
                    <a:pt x="4058" y="11121"/>
                    <a:pt x="7042" y="3362"/>
                    <a:pt x="8832" y="1"/>
                  </a:cubicBezTo>
                  <a:close/>
                </a:path>
              </a:pathLst>
            </a:custGeom>
            <a:solidFill>
              <a:srgbClr val="AC88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6"/>
            <p:cNvSpPr/>
            <p:nvPr/>
          </p:nvSpPr>
          <p:spPr>
            <a:xfrm>
              <a:off x="7381052" y="605859"/>
              <a:ext cx="141907" cy="114965"/>
            </a:xfrm>
            <a:custGeom>
              <a:avLst/>
              <a:gdLst/>
              <a:ahLst/>
              <a:cxnLst/>
              <a:rect l="l" t="t" r="r" b="b"/>
              <a:pathLst>
                <a:path w="11198" h="9072" extrusionOk="0">
                  <a:moveTo>
                    <a:pt x="3804" y="0"/>
                  </a:moveTo>
                  <a:cubicBezTo>
                    <a:pt x="1074" y="0"/>
                    <a:pt x="0" y="3692"/>
                    <a:pt x="3163" y="6585"/>
                  </a:cubicBezTo>
                  <a:cubicBezTo>
                    <a:pt x="5091" y="8351"/>
                    <a:pt x="6752" y="9072"/>
                    <a:pt x="7972" y="9072"/>
                  </a:cubicBezTo>
                  <a:cubicBezTo>
                    <a:pt x="10653" y="9072"/>
                    <a:pt x="11198" y="5590"/>
                    <a:pt x="7738" y="2089"/>
                  </a:cubicBezTo>
                  <a:cubicBezTo>
                    <a:pt x="6270" y="599"/>
                    <a:pt x="4903" y="0"/>
                    <a:pt x="38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6"/>
            <p:cNvSpPr/>
            <p:nvPr/>
          </p:nvSpPr>
          <p:spPr>
            <a:xfrm>
              <a:off x="8359105" y="678760"/>
              <a:ext cx="240461" cy="229056"/>
            </a:xfrm>
            <a:custGeom>
              <a:avLst/>
              <a:gdLst/>
              <a:ahLst/>
              <a:cxnLst/>
              <a:rect l="l" t="t" r="r" b="b"/>
              <a:pathLst>
                <a:path w="8834" h="8415" extrusionOk="0">
                  <a:moveTo>
                    <a:pt x="4345" y="0"/>
                  </a:moveTo>
                  <a:cubicBezTo>
                    <a:pt x="4133" y="0"/>
                    <a:pt x="3918" y="16"/>
                    <a:pt x="3701" y="49"/>
                  </a:cubicBezTo>
                  <a:cubicBezTo>
                    <a:pt x="2587" y="228"/>
                    <a:pt x="1652" y="825"/>
                    <a:pt x="996" y="1680"/>
                  </a:cubicBezTo>
                  <a:cubicBezTo>
                    <a:pt x="319" y="2516"/>
                    <a:pt x="1" y="3670"/>
                    <a:pt x="180" y="4843"/>
                  </a:cubicBezTo>
                  <a:cubicBezTo>
                    <a:pt x="486" y="6898"/>
                    <a:pt x="2279" y="8414"/>
                    <a:pt x="4315" y="8414"/>
                  </a:cubicBezTo>
                  <a:cubicBezTo>
                    <a:pt x="4526" y="8414"/>
                    <a:pt x="4740" y="8398"/>
                    <a:pt x="4954" y="8364"/>
                  </a:cubicBezTo>
                  <a:cubicBezTo>
                    <a:pt x="7242" y="8026"/>
                    <a:pt x="8833" y="5878"/>
                    <a:pt x="8475" y="3590"/>
                  </a:cubicBezTo>
                  <a:cubicBezTo>
                    <a:pt x="8455" y="3510"/>
                    <a:pt x="8455" y="3411"/>
                    <a:pt x="8435" y="3312"/>
                  </a:cubicBezTo>
                  <a:cubicBezTo>
                    <a:pt x="8022" y="1372"/>
                    <a:pt x="6313" y="0"/>
                    <a:pt x="4345" y="0"/>
                  </a:cubicBezTo>
                  <a:close/>
                </a:path>
              </a:pathLst>
            </a:custGeom>
            <a:solidFill>
              <a:srgbClr val="E73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6"/>
            <p:cNvSpPr/>
            <p:nvPr/>
          </p:nvSpPr>
          <p:spPr>
            <a:xfrm>
              <a:off x="8359105" y="723945"/>
              <a:ext cx="240461" cy="183871"/>
            </a:xfrm>
            <a:custGeom>
              <a:avLst/>
              <a:gdLst/>
              <a:ahLst/>
              <a:cxnLst/>
              <a:rect l="l" t="t" r="r" b="b"/>
              <a:pathLst>
                <a:path w="8834" h="6755" extrusionOk="0">
                  <a:moveTo>
                    <a:pt x="996" y="0"/>
                  </a:moveTo>
                  <a:cubicBezTo>
                    <a:pt x="319" y="856"/>
                    <a:pt x="1" y="2010"/>
                    <a:pt x="180" y="3183"/>
                  </a:cubicBezTo>
                  <a:cubicBezTo>
                    <a:pt x="486" y="5238"/>
                    <a:pt x="2279" y="6754"/>
                    <a:pt x="4315" y="6754"/>
                  </a:cubicBezTo>
                  <a:cubicBezTo>
                    <a:pt x="4526" y="6754"/>
                    <a:pt x="4740" y="6738"/>
                    <a:pt x="4954" y="6704"/>
                  </a:cubicBezTo>
                  <a:cubicBezTo>
                    <a:pt x="7242" y="6366"/>
                    <a:pt x="8833" y="4218"/>
                    <a:pt x="8475" y="1930"/>
                  </a:cubicBezTo>
                  <a:cubicBezTo>
                    <a:pt x="8455" y="1850"/>
                    <a:pt x="8455" y="1751"/>
                    <a:pt x="8435" y="1652"/>
                  </a:cubicBezTo>
                  <a:cubicBezTo>
                    <a:pt x="7938" y="2845"/>
                    <a:pt x="6924" y="4039"/>
                    <a:pt x="4855" y="4178"/>
                  </a:cubicBezTo>
                  <a:cubicBezTo>
                    <a:pt x="4770" y="4182"/>
                    <a:pt x="4687" y="4184"/>
                    <a:pt x="4606" y="4184"/>
                  </a:cubicBezTo>
                  <a:cubicBezTo>
                    <a:pt x="1547" y="4184"/>
                    <a:pt x="1073" y="1318"/>
                    <a:pt x="996" y="0"/>
                  </a:cubicBezTo>
                  <a:close/>
                </a:path>
              </a:pathLst>
            </a:custGeom>
            <a:solidFill>
              <a:srgbClr val="AD4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6"/>
            <p:cNvSpPr/>
            <p:nvPr/>
          </p:nvSpPr>
          <p:spPr>
            <a:xfrm>
              <a:off x="8428162" y="692642"/>
              <a:ext cx="134031" cy="67288"/>
            </a:xfrm>
            <a:custGeom>
              <a:avLst/>
              <a:gdLst/>
              <a:ahLst/>
              <a:cxnLst/>
              <a:rect l="l" t="t" r="r" b="b"/>
              <a:pathLst>
                <a:path w="4924" h="2472" extrusionOk="0">
                  <a:moveTo>
                    <a:pt x="1751" y="0"/>
                  </a:moveTo>
                  <a:cubicBezTo>
                    <a:pt x="0" y="0"/>
                    <a:pt x="83" y="1978"/>
                    <a:pt x="1960" y="2364"/>
                  </a:cubicBezTo>
                  <a:cubicBezTo>
                    <a:pt x="2316" y="2438"/>
                    <a:pt x="2633" y="2471"/>
                    <a:pt x="2908" y="2471"/>
                  </a:cubicBezTo>
                  <a:cubicBezTo>
                    <a:pt x="4923" y="2471"/>
                    <a:pt x="4779" y="693"/>
                    <a:pt x="2556" y="116"/>
                  </a:cubicBezTo>
                  <a:cubicBezTo>
                    <a:pt x="2255" y="36"/>
                    <a:pt x="1986" y="0"/>
                    <a:pt x="17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6"/>
            <p:cNvSpPr/>
            <p:nvPr/>
          </p:nvSpPr>
          <p:spPr>
            <a:xfrm>
              <a:off x="8784721" y="1048956"/>
              <a:ext cx="106702" cy="94100"/>
            </a:xfrm>
            <a:custGeom>
              <a:avLst/>
              <a:gdLst/>
              <a:ahLst/>
              <a:cxnLst/>
              <a:rect l="l" t="t" r="r" b="b"/>
              <a:pathLst>
                <a:path w="3920" h="3457" extrusionOk="0">
                  <a:moveTo>
                    <a:pt x="2036" y="1"/>
                  </a:moveTo>
                  <a:cubicBezTo>
                    <a:pt x="1832" y="1"/>
                    <a:pt x="1630" y="40"/>
                    <a:pt x="1433" y="115"/>
                  </a:cubicBezTo>
                  <a:cubicBezTo>
                    <a:pt x="975" y="235"/>
                    <a:pt x="597" y="553"/>
                    <a:pt x="398" y="1011"/>
                  </a:cubicBezTo>
                  <a:cubicBezTo>
                    <a:pt x="1" y="1886"/>
                    <a:pt x="379" y="2900"/>
                    <a:pt x="1254" y="3298"/>
                  </a:cubicBezTo>
                  <a:cubicBezTo>
                    <a:pt x="1490" y="3405"/>
                    <a:pt x="1736" y="3456"/>
                    <a:pt x="1977" y="3456"/>
                  </a:cubicBezTo>
                  <a:cubicBezTo>
                    <a:pt x="2631" y="3456"/>
                    <a:pt x="3251" y="3082"/>
                    <a:pt x="3541" y="2443"/>
                  </a:cubicBezTo>
                  <a:cubicBezTo>
                    <a:pt x="3561" y="2423"/>
                    <a:pt x="3561" y="2363"/>
                    <a:pt x="3581" y="2343"/>
                  </a:cubicBezTo>
                  <a:cubicBezTo>
                    <a:pt x="3919" y="1508"/>
                    <a:pt x="3541" y="553"/>
                    <a:pt x="2726" y="155"/>
                  </a:cubicBezTo>
                  <a:cubicBezTo>
                    <a:pt x="2495" y="50"/>
                    <a:pt x="2264" y="1"/>
                    <a:pt x="2036" y="1"/>
                  </a:cubicBezTo>
                  <a:close/>
                </a:path>
              </a:pathLst>
            </a:custGeom>
            <a:solidFill>
              <a:srgbClr val="368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6"/>
            <p:cNvSpPr/>
            <p:nvPr/>
          </p:nvSpPr>
          <p:spPr>
            <a:xfrm>
              <a:off x="8784721" y="1052086"/>
              <a:ext cx="97502" cy="90969"/>
            </a:xfrm>
            <a:custGeom>
              <a:avLst/>
              <a:gdLst/>
              <a:ahLst/>
              <a:cxnLst/>
              <a:rect l="l" t="t" r="r" b="b"/>
              <a:pathLst>
                <a:path w="3582" h="3342" extrusionOk="0">
                  <a:moveTo>
                    <a:pt x="1433" y="0"/>
                  </a:moveTo>
                  <a:lnTo>
                    <a:pt x="1433" y="0"/>
                  </a:lnTo>
                  <a:cubicBezTo>
                    <a:pt x="975" y="120"/>
                    <a:pt x="597" y="438"/>
                    <a:pt x="398" y="896"/>
                  </a:cubicBezTo>
                  <a:cubicBezTo>
                    <a:pt x="1" y="1771"/>
                    <a:pt x="379" y="2785"/>
                    <a:pt x="1254" y="3183"/>
                  </a:cubicBezTo>
                  <a:cubicBezTo>
                    <a:pt x="1490" y="3290"/>
                    <a:pt x="1736" y="3341"/>
                    <a:pt x="1977" y="3341"/>
                  </a:cubicBezTo>
                  <a:cubicBezTo>
                    <a:pt x="2631" y="3341"/>
                    <a:pt x="3251" y="2967"/>
                    <a:pt x="3541" y="2328"/>
                  </a:cubicBezTo>
                  <a:cubicBezTo>
                    <a:pt x="3561" y="2308"/>
                    <a:pt x="3561" y="2248"/>
                    <a:pt x="3581" y="2228"/>
                  </a:cubicBezTo>
                  <a:lnTo>
                    <a:pt x="3581" y="2228"/>
                  </a:lnTo>
                  <a:cubicBezTo>
                    <a:pt x="3328" y="2401"/>
                    <a:pt x="3021" y="2534"/>
                    <a:pt x="2661" y="2534"/>
                  </a:cubicBezTo>
                  <a:cubicBezTo>
                    <a:pt x="2399" y="2534"/>
                    <a:pt x="2109" y="2464"/>
                    <a:pt x="1791" y="2288"/>
                  </a:cubicBezTo>
                  <a:cubicBezTo>
                    <a:pt x="637" y="1612"/>
                    <a:pt x="1134" y="458"/>
                    <a:pt x="1433" y="0"/>
                  </a:cubicBezTo>
                  <a:close/>
                </a:path>
              </a:pathLst>
            </a:custGeom>
            <a:solidFill>
              <a:srgbClr val="326D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6"/>
            <p:cNvSpPr/>
            <p:nvPr/>
          </p:nvSpPr>
          <p:spPr>
            <a:xfrm>
              <a:off x="8835813" y="1057830"/>
              <a:ext cx="44641" cy="37319"/>
            </a:xfrm>
            <a:custGeom>
              <a:avLst/>
              <a:gdLst/>
              <a:ahLst/>
              <a:cxnLst/>
              <a:rect l="l" t="t" r="r" b="b"/>
              <a:pathLst>
                <a:path w="1640" h="1371" extrusionOk="0">
                  <a:moveTo>
                    <a:pt x="589" y="1"/>
                  </a:moveTo>
                  <a:cubicBezTo>
                    <a:pt x="188" y="1"/>
                    <a:pt x="1" y="547"/>
                    <a:pt x="451" y="983"/>
                  </a:cubicBezTo>
                  <a:cubicBezTo>
                    <a:pt x="738" y="1258"/>
                    <a:pt x="987" y="1370"/>
                    <a:pt x="1169" y="1370"/>
                  </a:cubicBezTo>
                  <a:cubicBezTo>
                    <a:pt x="1553" y="1370"/>
                    <a:pt x="1640" y="867"/>
                    <a:pt x="1167" y="327"/>
                  </a:cubicBezTo>
                  <a:cubicBezTo>
                    <a:pt x="958" y="94"/>
                    <a:pt x="755" y="1"/>
                    <a:pt x="5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6"/>
            <p:cNvSpPr/>
            <p:nvPr/>
          </p:nvSpPr>
          <p:spPr>
            <a:xfrm>
              <a:off x="8065200" y="367898"/>
              <a:ext cx="153129" cy="136226"/>
            </a:xfrm>
            <a:custGeom>
              <a:avLst/>
              <a:gdLst/>
              <a:ahLst/>
              <a:cxnLst/>
              <a:rect l="l" t="t" r="r" b="b"/>
              <a:pathLst>
                <a:path w="26120" h="23227" extrusionOk="0">
                  <a:moveTo>
                    <a:pt x="13200" y="0"/>
                  </a:moveTo>
                  <a:cubicBezTo>
                    <a:pt x="11695" y="0"/>
                    <a:pt x="10214" y="300"/>
                    <a:pt x="8832" y="858"/>
                  </a:cubicBezTo>
                  <a:cubicBezTo>
                    <a:pt x="6028" y="1992"/>
                    <a:pt x="3660" y="4220"/>
                    <a:pt x="2407" y="7264"/>
                  </a:cubicBezTo>
                  <a:cubicBezTo>
                    <a:pt x="0" y="13192"/>
                    <a:pt x="2865" y="19955"/>
                    <a:pt x="8812" y="22362"/>
                  </a:cubicBezTo>
                  <a:cubicBezTo>
                    <a:pt x="10244" y="22949"/>
                    <a:pt x="11724" y="23226"/>
                    <a:pt x="13181" y="23226"/>
                  </a:cubicBezTo>
                  <a:cubicBezTo>
                    <a:pt x="17754" y="23226"/>
                    <a:pt x="22090" y="20488"/>
                    <a:pt x="23931" y="15977"/>
                  </a:cubicBezTo>
                  <a:cubicBezTo>
                    <a:pt x="24030" y="15758"/>
                    <a:pt x="24130" y="15499"/>
                    <a:pt x="24170" y="15281"/>
                  </a:cubicBezTo>
                  <a:cubicBezTo>
                    <a:pt x="26119" y="9512"/>
                    <a:pt x="23255" y="3166"/>
                    <a:pt x="17525" y="858"/>
                  </a:cubicBezTo>
                  <a:cubicBezTo>
                    <a:pt x="16105" y="275"/>
                    <a:pt x="14641" y="0"/>
                    <a:pt x="13200" y="0"/>
                  </a:cubicBezTo>
                  <a:close/>
                </a:path>
              </a:pathLst>
            </a:custGeom>
            <a:solidFill>
              <a:srgbClr val="F9BE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6"/>
            <p:cNvSpPr/>
            <p:nvPr/>
          </p:nvSpPr>
          <p:spPr>
            <a:xfrm>
              <a:off x="8065200" y="372812"/>
              <a:ext cx="141697" cy="131311"/>
            </a:xfrm>
            <a:custGeom>
              <a:avLst/>
              <a:gdLst/>
              <a:ahLst/>
              <a:cxnLst/>
              <a:rect l="l" t="t" r="r" b="b"/>
              <a:pathLst>
                <a:path w="24170" h="22389" extrusionOk="0">
                  <a:moveTo>
                    <a:pt x="8832" y="1"/>
                  </a:moveTo>
                  <a:lnTo>
                    <a:pt x="8832" y="1"/>
                  </a:lnTo>
                  <a:cubicBezTo>
                    <a:pt x="6028" y="1154"/>
                    <a:pt x="3660" y="3382"/>
                    <a:pt x="2407" y="6426"/>
                  </a:cubicBezTo>
                  <a:cubicBezTo>
                    <a:pt x="0" y="12354"/>
                    <a:pt x="2865" y="19117"/>
                    <a:pt x="8812" y="21524"/>
                  </a:cubicBezTo>
                  <a:cubicBezTo>
                    <a:pt x="10244" y="22111"/>
                    <a:pt x="11724" y="22388"/>
                    <a:pt x="13181" y="22388"/>
                  </a:cubicBezTo>
                  <a:cubicBezTo>
                    <a:pt x="17754" y="22388"/>
                    <a:pt x="22090" y="19650"/>
                    <a:pt x="23931" y="15139"/>
                  </a:cubicBezTo>
                  <a:cubicBezTo>
                    <a:pt x="24030" y="14920"/>
                    <a:pt x="24130" y="14661"/>
                    <a:pt x="24170" y="14443"/>
                  </a:cubicBezTo>
                  <a:lnTo>
                    <a:pt x="24170" y="14443"/>
                  </a:lnTo>
                  <a:cubicBezTo>
                    <a:pt x="22407" y="15756"/>
                    <a:pt x="20198" y="16794"/>
                    <a:pt x="17583" y="16794"/>
                  </a:cubicBezTo>
                  <a:cubicBezTo>
                    <a:pt x="15921" y="16794"/>
                    <a:pt x="14094" y="16374"/>
                    <a:pt x="12115" y="15338"/>
                  </a:cubicBezTo>
                  <a:cubicBezTo>
                    <a:pt x="4058" y="11121"/>
                    <a:pt x="7042" y="3362"/>
                    <a:pt x="8832" y="1"/>
                  </a:cubicBezTo>
                  <a:close/>
                </a:path>
              </a:pathLst>
            </a:custGeom>
            <a:solidFill>
              <a:srgbClr val="AC88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6"/>
            <p:cNvSpPr/>
            <p:nvPr/>
          </p:nvSpPr>
          <p:spPr>
            <a:xfrm>
              <a:off x="8137160" y="380276"/>
              <a:ext cx="65648" cy="53207"/>
            </a:xfrm>
            <a:custGeom>
              <a:avLst/>
              <a:gdLst/>
              <a:ahLst/>
              <a:cxnLst/>
              <a:rect l="l" t="t" r="r" b="b"/>
              <a:pathLst>
                <a:path w="11198" h="9072" extrusionOk="0">
                  <a:moveTo>
                    <a:pt x="3804" y="0"/>
                  </a:moveTo>
                  <a:cubicBezTo>
                    <a:pt x="1074" y="0"/>
                    <a:pt x="0" y="3692"/>
                    <a:pt x="3163" y="6585"/>
                  </a:cubicBezTo>
                  <a:cubicBezTo>
                    <a:pt x="5091" y="8351"/>
                    <a:pt x="6752" y="9072"/>
                    <a:pt x="7972" y="9072"/>
                  </a:cubicBezTo>
                  <a:cubicBezTo>
                    <a:pt x="10653" y="9072"/>
                    <a:pt x="11198" y="5590"/>
                    <a:pt x="7738" y="2089"/>
                  </a:cubicBezTo>
                  <a:cubicBezTo>
                    <a:pt x="6270" y="599"/>
                    <a:pt x="4903" y="0"/>
                    <a:pt x="38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" name="Google Shape;440;p16"/>
          <p:cNvGrpSpPr/>
          <p:nvPr/>
        </p:nvGrpSpPr>
        <p:grpSpPr>
          <a:xfrm>
            <a:off x="419837" y="291694"/>
            <a:ext cx="1642828" cy="944384"/>
            <a:chOff x="419837" y="291694"/>
            <a:chExt cx="1642828" cy="944384"/>
          </a:xfrm>
        </p:grpSpPr>
        <p:sp>
          <p:nvSpPr>
            <p:cNvPr id="441" name="Google Shape;441;p16"/>
            <p:cNvSpPr/>
            <p:nvPr/>
          </p:nvSpPr>
          <p:spPr>
            <a:xfrm>
              <a:off x="454249" y="291694"/>
              <a:ext cx="323809" cy="287770"/>
            </a:xfrm>
            <a:custGeom>
              <a:avLst/>
              <a:gdLst/>
              <a:ahLst/>
              <a:cxnLst/>
              <a:rect l="l" t="t" r="r" b="b"/>
              <a:pathLst>
                <a:path w="11896" h="10572" extrusionOk="0">
                  <a:moveTo>
                    <a:pt x="6045" y="0"/>
                  </a:moveTo>
                  <a:cubicBezTo>
                    <a:pt x="5354" y="0"/>
                    <a:pt x="4672" y="140"/>
                    <a:pt x="4038" y="396"/>
                  </a:cubicBezTo>
                  <a:cubicBezTo>
                    <a:pt x="2725" y="893"/>
                    <a:pt x="1631" y="1908"/>
                    <a:pt x="1094" y="3300"/>
                  </a:cubicBezTo>
                  <a:cubicBezTo>
                    <a:pt x="0" y="6006"/>
                    <a:pt x="1293" y="9089"/>
                    <a:pt x="3998" y="10183"/>
                  </a:cubicBezTo>
                  <a:cubicBezTo>
                    <a:pt x="4651" y="10447"/>
                    <a:pt x="5325" y="10572"/>
                    <a:pt x="5987" y="10572"/>
                  </a:cubicBezTo>
                  <a:cubicBezTo>
                    <a:pt x="8075" y="10572"/>
                    <a:pt x="10051" y="9332"/>
                    <a:pt x="10881" y="7279"/>
                  </a:cubicBezTo>
                  <a:cubicBezTo>
                    <a:pt x="10921" y="7179"/>
                    <a:pt x="10961" y="7080"/>
                    <a:pt x="11001" y="6961"/>
                  </a:cubicBezTo>
                  <a:cubicBezTo>
                    <a:pt x="11896" y="4315"/>
                    <a:pt x="10583" y="1430"/>
                    <a:pt x="7997" y="396"/>
                  </a:cubicBezTo>
                  <a:cubicBezTo>
                    <a:pt x="7359" y="125"/>
                    <a:pt x="6698" y="0"/>
                    <a:pt x="6045" y="0"/>
                  </a:cubicBezTo>
                  <a:close/>
                </a:path>
              </a:pathLst>
            </a:custGeom>
            <a:solidFill>
              <a:srgbClr val="F9BE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6"/>
            <p:cNvSpPr/>
            <p:nvPr/>
          </p:nvSpPr>
          <p:spPr>
            <a:xfrm>
              <a:off x="454249" y="302474"/>
              <a:ext cx="299447" cy="276991"/>
            </a:xfrm>
            <a:custGeom>
              <a:avLst/>
              <a:gdLst/>
              <a:ahLst/>
              <a:cxnLst/>
              <a:rect l="l" t="t" r="r" b="b"/>
              <a:pathLst>
                <a:path w="11001" h="10176" extrusionOk="0">
                  <a:moveTo>
                    <a:pt x="4018" y="0"/>
                  </a:moveTo>
                  <a:lnTo>
                    <a:pt x="4018" y="0"/>
                  </a:lnTo>
                  <a:cubicBezTo>
                    <a:pt x="2725" y="497"/>
                    <a:pt x="1631" y="1512"/>
                    <a:pt x="1094" y="2904"/>
                  </a:cubicBezTo>
                  <a:cubicBezTo>
                    <a:pt x="0" y="5610"/>
                    <a:pt x="1293" y="8693"/>
                    <a:pt x="3998" y="9787"/>
                  </a:cubicBezTo>
                  <a:cubicBezTo>
                    <a:pt x="4651" y="10051"/>
                    <a:pt x="5325" y="10176"/>
                    <a:pt x="5987" y="10176"/>
                  </a:cubicBezTo>
                  <a:cubicBezTo>
                    <a:pt x="8075" y="10176"/>
                    <a:pt x="10051" y="8936"/>
                    <a:pt x="10881" y="6883"/>
                  </a:cubicBezTo>
                  <a:cubicBezTo>
                    <a:pt x="10921" y="6783"/>
                    <a:pt x="10961" y="6684"/>
                    <a:pt x="11001" y="6565"/>
                  </a:cubicBezTo>
                  <a:lnTo>
                    <a:pt x="11001" y="6565"/>
                  </a:lnTo>
                  <a:cubicBezTo>
                    <a:pt x="10193" y="7152"/>
                    <a:pt x="9174" y="7627"/>
                    <a:pt x="7972" y="7627"/>
                  </a:cubicBezTo>
                  <a:cubicBezTo>
                    <a:pt x="7221" y="7627"/>
                    <a:pt x="6398" y="7441"/>
                    <a:pt x="5510" y="6982"/>
                  </a:cubicBezTo>
                  <a:cubicBezTo>
                    <a:pt x="1850" y="5073"/>
                    <a:pt x="3203" y="1512"/>
                    <a:pt x="4018" y="0"/>
                  </a:cubicBezTo>
                  <a:close/>
                </a:path>
              </a:pathLst>
            </a:custGeom>
            <a:solidFill>
              <a:srgbClr val="AC88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605839" y="317690"/>
              <a:ext cx="138795" cy="112800"/>
            </a:xfrm>
            <a:custGeom>
              <a:avLst/>
              <a:gdLst/>
              <a:ahLst/>
              <a:cxnLst/>
              <a:rect l="l" t="t" r="r" b="b"/>
              <a:pathLst>
                <a:path w="5099" h="4144" extrusionOk="0">
                  <a:moveTo>
                    <a:pt x="1741" y="1"/>
                  </a:moveTo>
                  <a:cubicBezTo>
                    <a:pt x="500" y="1"/>
                    <a:pt x="0" y="1688"/>
                    <a:pt x="1433" y="3022"/>
                  </a:cubicBezTo>
                  <a:cubicBezTo>
                    <a:pt x="2305" y="3819"/>
                    <a:pt x="3057" y="4144"/>
                    <a:pt x="3611" y="4144"/>
                  </a:cubicBezTo>
                  <a:lnTo>
                    <a:pt x="3611" y="4144"/>
                  </a:lnTo>
                  <a:cubicBezTo>
                    <a:pt x="4842" y="4144"/>
                    <a:pt x="5099" y="2544"/>
                    <a:pt x="3522" y="953"/>
                  </a:cubicBezTo>
                  <a:cubicBezTo>
                    <a:pt x="2860" y="274"/>
                    <a:pt x="2241" y="1"/>
                    <a:pt x="17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6"/>
            <p:cNvSpPr/>
            <p:nvPr/>
          </p:nvSpPr>
          <p:spPr>
            <a:xfrm>
              <a:off x="1213315" y="713432"/>
              <a:ext cx="144048" cy="132589"/>
            </a:xfrm>
            <a:custGeom>
              <a:avLst/>
              <a:gdLst/>
              <a:ahLst/>
              <a:cxnLst/>
              <a:rect l="l" t="t" r="r" b="b"/>
              <a:pathLst>
                <a:path w="5292" h="4871" extrusionOk="0">
                  <a:moveTo>
                    <a:pt x="2805" y="1"/>
                  </a:moveTo>
                  <a:cubicBezTo>
                    <a:pt x="2507" y="1"/>
                    <a:pt x="2205" y="57"/>
                    <a:pt x="1910" y="174"/>
                  </a:cubicBezTo>
                  <a:cubicBezTo>
                    <a:pt x="1850" y="174"/>
                    <a:pt x="1811" y="194"/>
                    <a:pt x="1751" y="214"/>
                  </a:cubicBezTo>
                  <a:cubicBezTo>
                    <a:pt x="538" y="791"/>
                    <a:pt x="0" y="2223"/>
                    <a:pt x="557" y="3457"/>
                  </a:cubicBezTo>
                  <a:cubicBezTo>
                    <a:pt x="980" y="4344"/>
                    <a:pt x="1870" y="4870"/>
                    <a:pt x="2793" y="4870"/>
                  </a:cubicBezTo>
                  <a:cubicBezTo>
                    <a:pt x="3132" y="4870"/>
                    <a:pt x="3474" y="4800"/>
                    <a:pt x="3800" y="4650"/>
                  </a:cubicBezTo>
                  <a:cubicBezTo>
                    <a:pt x="4417" y="4352"/>
                    <a:pt x="4874" y="3815"/>
                    <a:pt x="5073" y="3218"/>
                  </a:cubicBezTo>
                  <a:cubicBezTo>
                    <a:pt x="5292" y="2661"/>
                    <a:pt x="5272" y="2004"/>
                    <a:pt x="4994" y="1408"/>
                  </a:cubicBezTo>
                  <a:cubicBezTo>
                    <a:pt x="4574" y="523"/>
                    <a:pt x="3714" y="1"/>
                    <a:pt x="2805" y="1"/>
                  </a:cubicBezTo>
                  <a:close/>
                </a:path>
              </a:pathLst>
            </a:custGeom>
            <a:solidFill>
              <a:srgbClr val="E73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6"/>
            <p:cNvSpPr/>
            <p:nvPr/>
          </p:nvSpPr>
          <p:spPr>
            <a:xfrm>
              <a:off x="1213315" y="718168"/>
              <a:ext cx="138631" cy="127852"/>
            </a:xfrm>
            <a:custGeom>
              <a:avLst/>
              <a:gdLst/>
              <a:ahLst/>
              <a:cxnLst/>
              <a:rect l="l" t="t" r="r" b="b"/>
              <a:pathLst>
                <a:path w="5093" h="4697" extrusionOk="0">
                  <a:moveTo>
                    <a:pt x="1910" y="0"/>
                  </a:moveTo>
                  <a:cubicBezTo>
                    <a:pt x="1850" y="0"/>
                    <a:pt x="1811" y="20"/>
                    <a:pt x="1751" y="40"/>
                  </a:cubicBezTo>
                  <a:cubicBezTo>
                    <a:pt x="538" y="617"/>
                    <a:pt x="0" y="2049"/>
                    <a:pt x="557" y="3283"/>
                  </a:cubicBezTo>
                  <a:cubicBezTo>
                    <a:pt x="980" y="4170"/>
                    <a:pt x="1870" y="4696"/>
                    <a:pt x="2793" y="4696"/>
                  </a:cubicBezTo>
                  <a:cubicBezTo>
                    <a:pt x="3132" y="4696"/>
                    <a:pt x="3474" y="4626"/>
                    <a:pt x="3800" y="4476"/>
                  </a:cubicBezTo>
                  <a:cubicBezTo>
                    <a:pt x="4417" y="4178"/>
                    <a:pt x="4874" y="3641"/>
                    <a:pt x="5093" y="3084"/>
                  </a:cubicBezTo>
                  <a:lnTo>
                    <a:pt x="5093" y="3084"/>
                  </a:lnTo>
                  <a:cubicBezTo>
                    <a:pt x="4733" y="3289"/>
                    <a:pt x="4135" y="3574"/>
                    <a:pt x="3506" y="3574"/>
                  </a:cubicBezTo>
                  <a:cubicBezTo>
                    <a:pt x="2917" y="3574"/>
                    <a:pt x="2302" y="3325"/>
                    <a:pt x="1831" y="2527"/>
                  </a:cubicBezTo>
                  <a:cubicBezTo>
                    <a:pt x="1234" y="1492"/>
                    <a:pt x="1492" y="617"/>
                    <a:pt x="1910" y="0"/>
                  </a:cubicBezTo>
                  <a:close/>
                </a:path>
              </a:pathLst>
            </a:custGeom>
            <a:solidFill>
              <a:srgbClr val="AD4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6"/>
            <p:cNvSpPr/>
            <p:nvPr/>
          </p:nvSpPr>
          <p:spPr>
            <a:xfrm>
              <a:off x="1282237" y="725708"/>
              <a:ext cx="69357" cy="49949"/>
            </a:xfrm>
            <a:custGeom>
              <a:avLst/>
              <a:gdLst/>
              <a:ahLst/>
              <a:cxnLst/>
              <a:rect l="l" t="t" r="r" b="b"/>
              <a:pathLst>
                <a:path w="2548" h="1835" extrusionOk="0">
                  <a:moveTo>
                    <a:pt x="760" y="1"/>
                  </a:moveTo>
                  <a:cubicBezTo>
                    <a:pt x="193" y="1"/>
                    <a:pt x="0" y="617"/>
                    <a:pt x="850" y="1454"/>
                  </a:cubicBezTo>
                  <a:cubicBezTo>
                    <a:pt x="1112" y="1722"/>
                    <a:pt x="1395" y="1835"/>
                    <a:pt x="1635" y="1835"/>
                  </a:cubicBezTo>
                  <a:cubicBezTo>
                    <a:pt x="2215" y="1835"/>
                    <a:pt x="2547" y="1177"/>
                    <a:pt x="1745" y="459"/>
                  </a:cubicBezTo>
                  <a:cubicBezTo>
                    <a:pt x="1381" y="139"/>
                    <a:pt x="1028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6"/>
            <p:cNvSpPr/>
            <p:nvPr/>
          </p:nvSpPr>
          <p:spPr>
            <a:xfrm>
              <a:off x="419837" y="1141979"/>
              <a:ext cx="106158" cy="94100"/>
            </a:xfrm>
            <a:custGeom>
              <a:avLst/>
              <a:gdLst/>
              <a:ahLst/>
              <a:cxnLst/>
              <a:rect l="l" t="t" r="r" b="b"/>
              <a:pathLst>
                <a:path w="3900" h="3457" extrusionOk="0">
                  <a:moveTo>
                    <a:pt x="2022" y="1"/>
                  </a:moveTo>
                  <a:cubicBezTo>
                    <a:pt x="1816" y="1"/>
                    <a:pt x="1610" y="40"/>
                    <a:pt x="1412" y="115"/>
                  </a:cubicBezTo>
                  <a:cubicBezTo>
                    <a:pt x="955" y="255"/>
                    <a:pt x="577" y="573"/>
                    <a:pt x="398" y="1011"/>
                  </a:cubicBezTo>
                  <a:cubicBezTo>
                    <a:pt x="0" y="1866"/>
                    <a:pt x="358" y="2900"/>
                    <a:pt x="1233" y="3298"/>
                  </a:cubicBezTo>
                  <a:cubicBezTo>
                    <a:pt x="1469" y="3405"/>
                    <a:pt x="1715" y="3456"/>
                    <a:pt x="1956" y="3456"/>
                  </a:cubicBezTo>
                  <a:cubicBezTo>
                    <a:pt x="2611" y="3456"/>
                    <a:pt x="3230" y="3082"/>
                    <a:pt x="3521" y="2443"/>
                  </a:cubicBezTo>
                  <a:cubicBezTo>
                    <a:pt x="3541" y="2423"/>
                    <a:pt x="3541" y="2363"/>
                    <a:pt x="3561" y="2343"/>
                  </a:cubicBezTo>
                  <a:cubicBezTo>
                    <a:pt x="3899" y="1508"/>
                    <a:pt x="3521" y="553"/>
                    <a:pt x="2705" y="155"/>
                  </a:cubicBezTo>
                  <a:cubicBezTo>
                    <a:pt x="2485" y="50"/>
                    <a:pt x="2253" y="1"/>
                    <a:pt x="2022" y="1"/>
                  </a:cubicBezTo>
                  <a:close/>
                </a:path>
              </a:pathLst>
            </a:custGeom>
            <a:solidFill>
              <a:srgbClr val="368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6"/>
            <p:cNvSpPr/>
            <p:nvPr/>
          </p:nvSpPr>
          <p:spPr>
            <a:xfrm>
              <a:off x="419837" y="1145109"/>
              <a:ext cx="96930" cy="90969"/>
            </a:xfrm>
            <a:custGeom>
              <a:avLst/>
              <a:gdLst/>
              <a:ahLst/>
              <a:cxnLst/>
              <a:rect l="l" t="t" r="r" b="b"/>
              <a:pathLst>
                <a:path w="3561" h="3342" extrusionOk="0">
                  <a:moveTo>
                    <a:pt x="1412" y="0"/>
                  </a:moveTo>
                  <a:lnTo>
                    <a:pt x="1412" y="0"/>
                  </a:lnTo>
                  <a:cubicBezTo>
                    <a:pt x="955" y="140"/>
                    <a:pt x="577" y="458"/>
                    <a:pt x="398" y="896"/>
                  </a:cubicBezTo>
                  <a:cubicBezTo>
                    <a:pt x="0" y="1751"/>
                    <a:pt x="358" y="2785"/>
                    <a:pt x="1233" y="3183"/>
                  </a:cubicBezTo>
                  <a:cubicBezTo>
                    <a:pt x="1469" y="3290"/>
                    <a:pt x="1715" y="3341"/>
                    <a:pt x="1956" y="3341"/>
                  </a:cubicBezTo>
                  <a:cubicBezTo>
                    <a:pt x="2611" y="3341"/>
                    <a:pt x="3230" y="2967"/>
                    <a:pt x="3521" y="2328"/>
                  </a:cubicBezTo>
                  <a:cubicBezTo>
                    <a:pt x="3541" y="2308"/>
                    <a:pt x="3541" y="2248"/>
                    <a:pt x="3561" y="2228"/>
                  </a:cubicBezTo>
                  <a:lnTo>
                    <a:pt x="3561" y="2228"/>
                  </a:lnTo>
                  <a:cubicBezTo>
                    <a:pt x="3307" y="2401"/>
                    <a:pt x="3001" y="2534"/>
                    <a:pt x="2644" y="2534"/>
                  </a:cubicBezTo>
                  <a:cubicBezTo>
                    <a:pt x="2385" y="2534"/>
                    <a:pt x="2100" y="2464"/>
                    <a:pt x="1790" y="2288"/>
                  </a:cubicBezTo>
                  <a:cubicBezTo>
                    <a:pt x="617" y="1612"/>
                    <a:pt x="1114" y="458"/>
                    <a:pt x="1412" y="0"/>
                  </a:cubicBezTo>
                  <a:close/>
                </a:path>
              </a:pathLst>
            </a:custGeom>
            <a:solidFill>
              <a:srgbClr val="326D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469949" y="1151207"/>
              <a:ext cx="44532" cy="37727"/>
            </a:xfrm>
            <a:custGeom>
              <a:avLst/>
              <a:gdLst/>
              <a:ahLst/>
              <a:cxnLst/>
              <a:rect l="l" t="t" r="r" b="b"/>
              <a:pathLst>
                <a:path w="1636" h="1386" extrusionOk="0">
                  <a:moveTo>
                    <a:pt x="575" y="0"/>
                  </a:moveTo>
                  <a:cubicBezTo>
                    <a:pt x="180" y="0"/>
                    <a:pt x="0" y="529"/>
                    <a:pt x="447" y="990"/>
                  </a:cubicBezTo>
                  <a:cubicBezTo>
                    <a:pt x="734" y="1271"/>
                    <a:pt x="983" y="1386"/>
                    <a:pt x="1165" y="1386"/>
                  </a:cubicBezTo>
                  <a:cubicBezTo>
                    <a:pt x="1549" y="1386"/>
                    <a:pt x="1635" y="873"/>
                    <a:pt x="1163" y="333"/>
                  </a:cubicBezTo>
                  <a:cubicBezTo>
                    <a:pt x="949" y="96"/>
                    <a:pt x="743" y="0"/>
                    <a:pt x="5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1785127" y="401002"/>
              <a:ext cx="277537" cy="245068"/>
            </a:xfrm>
            <a:custGeom>
              <a:avLst/>
              <a:gdLst/>
              <a:ahLst/>
              <a:cxnLst/>
              <a:rect l="l" t="t" r="r" b="b"/>
              <a:pathLst>
                <a:path w="14702" h="12982" extrusionOk="0">
                  <a:moveTo>
                    <a:pt x="7270" y="0"/>
                  </a:moveTo>
                  <a:cubicBezTo>
                    <a:pt x="6365" y="0"/>
                    <a:pt x="5447" y="188"/>
                    <a:pt x="4576" y="591"/>
                  </a:cubicBezTo>
                  <a:cubicBezTo>
                    <a:pt x="1453" y="2043"/>
                    <a:pt x="1" y="5664"/>
                    <a:pt x="1254" y="8827"/>
                  </a:cubicBezTo>
                  <a:cubicBezTo>
                    <a:pt x="1274" y="8946"/>
                    <a:pt x="1354" y="9085"/>
                    <a:pt x="1393" y="9205"/>
                  </a:cubicBezTo>
                  <a:cubicBezTo>
                    <a:pt x="2497" y="11586"/>
                    <a:pt x="4851" y="12982"/>
                    <a:pt x="7311" y="12982"/>
                  </a:cubicBezTo>
                  <a:cubicBezTo>
                    <a:pt x="8221" y="12982"/>
                    <a:pt x="9146" y="12791"/>
                    <a:pt x="10027" y="12388"/>
                  </a:cubicBezTo>
                  <a:cubicBezTo>
                    <a:pt x="13289" y="10876"/>
                    <a:pt x="14702" y="7017"/>
                    <a:pt x="13210" y="3754"/>
                  </a:cubicBezTo>
                  <a:cubicBezTo>
                    <a:pt x="12454" y="2103"/>
                    <a:pt x="11061" y="909"/>
                    <a:pt x="9450" y="372"/>
                  </a:cubicBezTo>
                  <a:cubicBezTo>
                    <a:pt x="8756" y="129"/>
                    <a:pt x="8018" y="0"/>
                    <a:pt x="7270" y="0"/>
                  </a:cubicBezTo>
                  <a:close/>
                </a:path>
              </a:pathLst>
            </a:custGeom>
            <a:solidFill>
              <a:srgbClr val="368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6"/>
            <p:cNvSpPr/>
            <p:nvPr/>
          </p:nvSpPr>
          <p:spPr>
            <a:xfrm>
              <a:off x="1808800" y="408024"/>
              <a:ext cx="253865" cy="238045"/>
            </a:xfrm>
            <a:custGeom>
              <a:avLst/>
              <a:gdLst/>
              <a:ahLst/>
              <a:cxnLst/>
              <a:rect l="l" t="t" r="r" b="b"/>
              <a:pathLst>
                <a:path w="13448" h="12610" extrusionOk="0">
                  <a:moveTo>
                    <a:pt x="8176" y="0"/>
                  </a:moveTo>
                  <a:cubicBezTo>
                    <a:pt x="9270" y="1811"/>
                    <a:pt x="11120" y="6088"/>
                    <a:pt x="6744" y="8654"/>
                  </a:cubicBezTo>
                  <a:cubicBezTo>
                    <a:pt x="5574" y="9344"/>
                    <a:pt x="4482" y="9617"/>
                    <a:pt x="3487" y="9617"/>
                  </a:cubicBezTo>
                  <a:cubicBezTo>
                    <a:pt x="2130" y="9617"/>
                    <a:pt x="953" y="9109"/>
                    <a:pt x="0" y="8455"/>
                  </a:cubicBezTo>
                  <a:lnTo>
                    <a:pt x="0" y="8455"/>
                  </a:lnTo>
                  <a:cubicBezTo>
                    <a:pt x="20" y="8574"/>
                    <a:pt x="100" y="8713"/>
                    <a:pt x="139" y="8833"/>
                  </a:cubicBezTo>
                  <a:cubicBezTo>
                    <a:pt x="1243" y="11214"/>
                    <a:pt x="3597" y="12610"/>
                    <a:pt x="6057" y="12610"/>
                  </a:cubicBezTo>
                  <a:cubicBezTo>
                    <a:pt x="6967" y="12610"/>
                    <a:pt x="7892" y="12419"/>
                    <a:pt x="8773" y="12016"/>
                  </a:cubicBezTo>
                  <a:cubicBezTo>
                    <a:pt x="12035" y="10504"/>
                    <a:pt x="13448" y="6645"/>
                    <a:pt x="11956" y="3382"/>
                  </a:cubicBezTo>
                  <a:cubicBezTo>
                    <a:pt x="11200" y="1731"/>
                    <a:pt x="9807" y="537"/>
                    <a:pt x="8176" y="0"/>
                  </a:cubicBezTo>
                  <a:close/>
                </a:path>
              </a:pathLst>
            </a:custGeom>
            <a:solidFill>
              <a:srgbClr val="326D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1813086" y="424543"/>
              <a:ext cx="116323" cy="97955"/>
            </a:xfrm>
            <a:custGeom>
              <a:avLst/>
              <a:gdLst/>
              <a:ahLst/>
              <a:cxnLst/>
              <a:rect l="l" t="t" r="r" b="b"/>
              <a:pathLst>
                <a:path w="6162" h="5189" extrusionOk="0">
                  <a:moveTo>
                    <a:pt x="4036" y="0"/>
                  </a:moveTo>
                  <a:cubicBezTo>
                    <a:pt x="3405" y="0"/>
                    <a:pt x="2622" y="364"/>
                    <a:pt x="1802" y="1274"/>
                  </a:cubicBezTo>
                  <a:cubicBezTo>
                    <a:pt x="1" y="3290"/>
                    <a:pt x="353" y="5189"/>
                    <a:pt x="1789" y="5189"/>
                  </a:cubicBezTo>
                  <a:cubicBezTo>
                    <a:pt x="2478" y="5189"/>
                    <a:pt x="3417" y="4751"/>
                    <a:pt x="4488" y="3681"/>
                  </a:cubicBezTo>
                  <a:cubicBezTo>
                    <a:pt x="6162" y="2007"/>
                    <a:pt x="5517" y="0"/>
                    <a:pt x="40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" name="Google Shape;453;p16"/>
          <p:cNvGrpSpPr/>
          <p:nvPr/>
        </p:nvGrpSpPr>
        <p:grpSpPr>
          <a:xfrm>
            <a:off x="7381047" y="4067550"/>
            <a:ext cx="2507057" cy="1830427"/>
            <a:chOff x="7381047" y="4067550"/>
            <a:chExt cx="2507057" cy="1830427"/>
          </a:xfrm>
        </p:grpSpPr>
        <p:sp>
          <p:nvSpPr>
            <p:cNvPr id="454" name="Google Shape;454;p16"/>
            <p:cNvSpPr/>
            <p:nvPr/>
          </p:nvSpPr>
          <p:spPr>
            <a:xfrm>
              <a:off x="8334211" y="4446560"/>
              <a:ext cx="203088" cy="179979"/>
            </a:xfrm>
            <a:custGeom>
              <a:avLst/>
              <a:gdLst/>
              <a:ahLst/>
              <a:cxnLst/>
              <a:rect l="l" t="t" r="r" b="b"/>
              <a:pathLst>
                <a:path w="7461" h="6612" extrusionOk="0">
                  <a:moveTo>
                    <a:pt x="3706" y="1"/>
                  </a:moveTo>
                  <a:cubicBezTo>
                    <a:pt x="3235" y="1"/>
                    <a:pt x="2756" y="102"/>
                    <a:pt x="2308" y="303"/>
                  </a:cubicBezTo>
                  <a:cubicBezTo>
                    <a:pt x="717" y="1059"/>
                    <a:pt x="1" y="2869"/>
                    <a:pt x="617" y="4480"/>
                  </a:cubicBezTo>
                  <a:cubicBezTo>
                    <a:pt x="637" y="4560"/>
                    <a:pt x="677" y="4640"/>
                    <a:pt x="697" y="4679"/>
                  </a:cubicBezTo>
                  <a:cubicBezTo>
                    <a:pt x="1264" y="5900"/>
                    <a:pt x="2457" y="6611"/>
                    <a:pt x="3702" y="6611"/>
                  </a:cubicBezTo>
                  <a:cubicBezTo>
                    <a:pt x="4162" y="6611"/>
                    <a:pt x="4628" y="6514"/>
                    <a:pt x="5073" y="6311"/>
                  </a:cubicBezTo>
                  <a:cubicBezTo>
                    <a:pt x="6744" y="5535"/>
                    <a:pt x="7460" y="3565"/>
                    <a:pt x="6685" y="1934"/>
                  </a:cubicBezTo>
                  <a:cubicBezTo>
                    <a:pt x="6287" y="1079"/>
                    <a:pt x="5590" y="482"/>
                    <a:pt x="4775" y="184"/>
                  </a:cubicBezTo>
                  <a:cubicBezTo>
                    <a:pt x="4435" y="62"/>
                    <a:pt x="4073" y="1"/>
                    <a:pt x="3706" y="1"/>
                  </a:cubicBezTo>
                  <a:close/>
                </a:path>
              </a:pathLst>
            </a:custGeom>
            <a:solidFill>
              <a:srgbClr val="368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8351006" y="4452085"/>
              <a:ext cx="186294" cy="174453"/>
            </a:xfrm>
            <a:custGeom>
              <a:avLst/>
              <a:gdLst/>
              <a:ahLst/>
              <a:cxnLst/>
              <a:rect l="l" t="t" r="r" b="b"/>
              <a:pathLst>
                <a:path w="6844" h="6409" extrusionOk="0">
                  <a:moveTo>
                    <a:pt x="4158" y="0"/>
                  </a:moveTo>
                  <a:lnTo>
                    <a:pt x="4158" y="0"/>
                  </a:lnTo>
                  <a:cubicBezTo>
                    <a:pt x="4695" y="935"/>
                    <a:pt x="5650" y="3084"/>
                    <a:pt x="3442" y="4377"/>
                  </a:cubicBezTo>
                  <a:cubicBezTo>
                    <a:pt x="2836" y="4730"/>
                    <a:pt x="2280" y="4870"/>
                    <a:pt x="1775" y="4870"/>
                  </a:cubicBezTo>
                  <a:cubicBezTo>
                    <a:pt x="1087" y="4870"/>
                    <a:pt x="494" y="4610"/>
                    <a:pt x="0" y="4277"/>
                  </a:cubicBezTo>
                  <a:lnTo>
                    <a:pt x="0" y="4277"/>
                  </a:lnTo>
                  <a:cubicBezTo>
                    <a:pt x="20" y="4357"/>
                    <a:pt x="60" y="4437"/>
                    <a:pt x="80" y="4476"/>
                  </a:cubicBezTo>
                  <a:cubicBezTo>
                    <a:pt x="647" y="5697"/>
                    <a:pt x="1840" y="6408"/>
                    <a:pt x="3085" y="6408"/>
                  </a:cubicBezTo>
                  <a:cubicBezTo>
                    <a:pt x="3545" y="6408"/>
                    <a:pt x="4011" y="6311"/>
                    <a:pt x="4456" y="6108"/>
                  </a:cubicBezTo>
                  <a:cubicBezTo>
                    <a:pt x="6127" y="5332"/>
                    <a:pt x="6843" y="3362"/>
                    <a:pt x="6068" y="1731"/>
                  </a:cubicBezTo>
                  <a:cubicBezTo>
                    <a:pt x="5670" y="876"/>
                    <a:pt x="4973" y="279"/>
                    <a:pt x="4158" y="0"/>
                  </a:cubicBezTo>
                  <a:close/>
                </a:path>
              </a:pathLst>
            </a:custGeom>
            <a:solidFill>
              <a:srgbClr val="326D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6"/>
            <p:cNvSpPr/>
            <p:nvPr/>
          </p:nvSpPr>
          <p:spPr>
            <a:xfrm>
              <a:off x="8354844" y="4463926"/>
              <a:ext cx="84518" cy="71262"/>
            </a:xfrm>
            <a:custGeom>
              <a:avLst/>
              <a:gdLst/>
              <a:ahLst/>
              <a:cxnLst/>
              <a:rect l="l" t="t" r="r" b="b"/>
              <a:pathLst>
                <a:path w="3105" h="2618" extrusionOk="0">
                  <a:moveTo>
                    <a:pt x="2021" y="1"/>
                  </a:moveTo>
                  <a:cubicBezTo>
                    <a:pt x="1705" y="1"/>
                    <a:pt x="1317" y="183"/>
                    <a:pt x="914" y="640"/>
                  </a:cubicBezTo>
                  <a:cubicBezTo>
                    <a:pt x="0" y="1660"/>
                    <a:pt x="166" y="2618"/>
                    <a:pt x="890" y="2618"/>
                  </a:cubicBezTo>
                  <a:cubicBezTo>
                    <a:pt x="1239" y="2618"/>
                    <a:pt x="1717" y="2396"/>
                    <a:pt x="2266" y="1853"/>
                  </a:cubicBezTo>
                  <a:cubicBezTo>
                    <a:pt x="3104" y="1015"/>
                    <a:pt x="2766" y="1"/>
                    <a:pt x="20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6"/>
            <p:cNvSpPr/>
            <p:nvPr/>
          </p:nvSpPr>
          <p:spPr>
            <a:xfrm rot="947376">
              <a:off x="7510981" y="4349391"/>
              <a:ext cx="2247188" cy="1266744"/>
            </a:xfrm>
            <a:custGeom>
              <a:avLst/>
              <a:gdLst/>
              <a:ahLst/>
              <a:cxnLst/>
              <a:rect l="l" t="t" r="r" b="b"/>
              <a:pathLst>
                <a:path w="88523" h="71211" extrusionOk="0">
                  <a:moveTo>
                    <a:pt x="69070" y="0"/>
                  </a:moveTo>
                  <a:cubicBezTo>
                    <a:pt x="66627" y="0"/>
                    <a:pt x="64097" y="676"/>
                    <a:pt x="61807" y="1586"/>
                  </a:cubicBezTo>
                  <a:cubicBezTo>
                    <a:pt x="56117" y="3834"/>
                    <a:pt x="50846" y="7613"/>
                    <a:pt x="47842" y="12964"/>
                  </a:cubicBezTo>
                  <a:cubicBezTo>
                    <a:pt x="46032" y="16167"/>
                    <a:pt x="45077" y="19788"/>
                    <a:pt x="43744" y="23209"/>
                  </a:cubicBezTo>
                  <a:cubicBezTo>
                    <a:pt x="42392" y="26651"/>
                    <a:pt x="40482" y="30052"/>
                    <a:pt x="37359" y="31982"/>
                  </a:cubicBezTo>
                  <a:cubicBezTo>
                    <a:pt x="33141" y="34568"/>
                    <a:pt x="27830" y="34031"/>
                    <a:pt x="22996" y="35025"/>
                  </a:cubicBezTo>
                  <a:cubicBezTo>
                    <a:pt x="17983" y="36060"/>
                    <a:pt x="13487" y="38885"/>
                    <a:pt x="9728" y="42366"/>
                  </a:cubicBezTo>
                  <a:cubicBezTo>
                    <a:pt x="7619" y="44315"/>
                    <a:pt x="5650" y="46603"/>
                    <a:pt x="4794" y="49368"/>
                  </a:cubicBezTo>
                  <a:cubicBezTo>
                    <a:pt x="4178" y="51337"/>
                    <a:pt x="4178" y="53446"/>
                    <a:pt x="4257" y="55515"/>
                  </a:cubicBezTo>
                  <a:cubicBezTo>
                    <a:pt x="4377" y="58200"/>
                    <a:pt x="4635" y="60886"/>
                    <a:pt x="5053" y="63512"/>
                  </a:cubicBezTo>
                  <a:lnTo>
                    <a:pt x="0" y="71210"/>
                  </a:lnTo>
                  <a:cubicBezTo>
                    <a:pt x="21226" y="69022"/>
                    <a:pt x="42093" y="63373"/>
                    <a:pt x="61508" y="54520"/>
                  </a:cubicBezTo>
                  <a:cubicBezTo>
                    <a:pt x="67934" y="51616"/>
                    <a:pt x="74220" y="48334"/>
                    <a:pt x="79929" y="44176"/>
                  </a:cubicBezTo>
                  <a:cubicBezTo>
                    <a:pt x="83450" y="41610"/>
                    <a:pt x="86911" y="38447"/>
                    <a:pt x="87926" y="34230"/>
                  </a:cubicBezTo>
                  <a:cubicBezTo>
                    <a:pt x="88523" y="31763"/>
                    <a:pt x="88204" y="29157"/>
                    <a:pt x="87707" y="26670"/>
                  </a:cubicBezTo>
                  <a:cubicBezTo>
                    <a:pt x="86215" y="19211"/>
                    <a:pt x="83152" y="12069"/>
                    <a:pt x="78755" y="5883"/>
                  </a:cubicBezTo>
                  <a:cubicBezTo>
                    <a:pt x="77482" y="4092"/>
                    <a:pt x="76070" y="2342"/>
                    <a:pt x="74140" y="1248"/>
                  </a:cubicBezTo>
                  <a:cubicBezTo>
                    <a:pt x="72581" y="359"/>
                    <a:pt x="70849" y="0"/>
                    <a:pt x="690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" name="Google Shape;458;p16"/>
          <p:cNvGrpSpPr/>
          <p:nvPr/>
        </p:nvGrpSpPr>
        <p:grpSpPr>
          <a:xfrm>
            <a:off x="-673606" y="3733250"/>
            <a:ext cx="1588005" cy="1974063"/>
            <a:chOff x="-673606" y="3733250"/>
            <a:chExt cx="1588005" cy="1974063"/>
          </a:xfrm>
        </p:grpSpPr>
        <p:sp>
          <p:nvSpPr>
            <p:cNvPr id="459" name="Google Shape;459;p16"/>
            <p:cNvSpPr/>
            <p:nvPr/>
          </p:nvSpPr>
          <p:spPr>
            <a:xfrm>
              <a:off x="682852" y="4375278"/>
              <a:ext cx="139302" cy="123798"/>
            </a:xfrm>
            <a:custGeom>
              <a:avLst/>
              <a:gdLst/>
              <a:ahLst/>
              <a:cxnLst/>
              <a:rect l="l" t="t" r="r" b="b"/>
              <a:pathLst>
                <a:path w="11896" h="10572" extrusionOk="0">
                  <a:moveTo>
                    <a:pt x="6045" y="0"/>
                  </a:moveTo>
                  <a:cubicBezTo>
                    <a:pt x="5354" y="0"/>
                    <a:pt x="4672" y="140"/>
                    <a:pt x="4038" y="396"/>
                  </a:cubicBezTo>
                  <a:cubicBezTo>
                    <a:pt x="2725" y="893"/>
                    <a:pt x="1631" y="1908"/>
                    <a:pt x="1094" y="3300"/>
                  </a:cubicBezTo>
                  <a:cubicBezTo>
                    <a:pt x="0" y="6006"/>
                    <a:pt x="1293" y="9089"/>
                    <a:pt x="3998" y="10183"/>
                  </a:cubicBezTo>
                  <a:cubicBezTo>
                    <a:pt x="4651" y="10447"/>
                    <a:pt x="5325" y="10572"/>
                    <a:pt x="5987" y="10572"/>
                  </a:cubicBezTo>
                  <a:cubicBezTo>
                    <a:pt x="8075" y="10572"/>
                    <a:pt x="10051" y="9332"/>
                    <a:pt x="10881" y="7279"/>
                  </a:cubicBezTo>
                  <a:cubicBezTo>
                    <a:pt x="10921" y="7179"/>
                    <a:pt x="10961" y="7080"/>
                    <a:pt x="11001" y="6961"/>
                  </a:cubicBezTo>
                  <a:cubicBezTo>
                    <a:pt x="11896" y="4315"/>
                    <a:pt x="10583" y="1430"/>
                    <a:pt x="7997" y="396"/>
                  </a:cubicBezTo>
                  <a:cubicBezTo>
                    <a:pt x="7359" y="125"/>
                    <a:pt x="6698" y="0"/>
                    <a:pt x="6045" y="0"/>
                  </a:cubicBezTo>
                  <a:close/>
                </a:path>
              </a:pathLst>
            </a:custGeom>
            <a:solidFill>
              <a:srgbClr val="F9BE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6"/>
            <p:cNvSpPr/>
            <p:nvPr/>
          </p:nvSpPr>
          <p:spPr>
            <a:xfrm>
              <a:off x="682852" y="4379915"/>
              <a:ext cx="128822" cy="119161"/>
            </a:xfrm>
            <a:custGeom>
              <a:avLst/>
              <a:gdLst/>
              <a:ahLst/>
              <a:cxnLst/>
              <a:rect l="l" t="t" r="r" b="b"/>
              <a:pathLst>
                <a:path w="11001" h="10176" extrusionOk="0">
                  <a:moveTo>
                    <a:pt x="4018" y="0"/>
                  </a:moveTo>
                  <a:lnTo>
                    <a:pt x="4018" y="0"/>
                  </a:lnTo>
                  <a:cubicBezTo>
                    <a:pt x="2725" y="497"/>
                    <a:pt x="1631" y="1512"/>
                    <a:pt x="1094" y="2904"/>
                  </a:cubicBezTo>
                  <a:cubicBezTo>
                    <a:pt x="0" y="5610"/>
                    <a:pt x="1293" y="8693"/>
                    <a:pt x="3998" y="9787"/>
                  </a:cubicBezTo>
                  <a:cubicBezTo>
                    <a:pt x="4651" y="10051"/>
                    <a:pt x="5325" y="10176"/>
                    <a:pt x="5987" y="10176"/>
                  </a:cubicBezTo>
                  <a:cubicBezTo>
                    <a:pt x="8075" y="10176"/>
                    <a:pt x="10051" y="8936"/>
                    <a:pt x="10881" y="6883"/>
                  </a:cubicBezTo>
                  <a:cubicBezTo>
                    <a:pt x="10921" y="6783"/>
                    <a:pt x="10961" y="6684"/>
                    <a:pt x="11001" y="6565"/>
                  </a:cubicBezTo>
                  <a:lnTo>
                    <a:pt x="11001" y="6565"/>
                  </a:lnTo>
                  <a:cubicBezTo>
                    <a:pt x="10193" y="7152"/>
                    <a:pt x="9174" y="7627"/>
                    <a:pt x="7972" y="7627"/>
                  </a:cubicBezTo>
                  <a:cubicBezTo>
                    <a:pt x="7221" y="7627"/>
                    <a:pt x="6398" y="7441"/>
                    <a:pt x="5510" y="6982"/>
                  </a:cubicBezTo>
                  <a:cubicBezTo>
                    <a:pt x="1850" y="5073"/>
                    <a:pt x="3203" y="1512"/>
                    <a:pt x="4018" y="0"/>
                  </a:cubicBezTo>
                  <a:close/>
                </a:path>
              </a:pathLst>
            </a:custGeom>
            <a:solidFill>
              <a:srgbClr val="AC88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6"/>
            <p:cNvSpPr/>
            <p:nvPr/>
          </p:nvSpPr>
          <p:spPr>
            <a:xfrm>
              <a:off x="748065" y="4386461"/>
              <a:ext cx="59709" cy="48526"/>
            </a:xfrm>
            <a:custGeom>
              <a:avLst/>
              <a:gdLst/>
              <a:ahLst/>
              <a:cxnLst/>
              <a:rect l="l" t="t" r="r" b="b"/>
              <a:pathLst>
                <a:path w="5099" h="4144" extrusionOk="0">
                  <a:moveTo>
                    <a:pt x="1741" y="1"/>
                  </a:moveTo>
                  <a:cubicBezTo>
                    <a:pt x="500" y="1"/>
                    <a:pt x="0" y="1688"/>
                    <a:pt x="1433" y="3022"/>
                  </a:cubicBezTo>
                  <a:cubicBezTo>
                    <a:pt x="2305" y="3819"/>
                    <a:pt x="3057" y="4144"/>
                    <a:pt x="3611" y="4144"/>
                  </a:cubicBezTo>
                  <a:lnTo>
                    <a:pt x="3611" y="4144"/>
                  </a:lnTo>
                  <a:cubicBezTo>
                    <a:pt x="4842" y="4144"/>
                    <a:pt x="5099" y="2544"/>
                    <a:pt x="3522" y="953"/>
                  </a:cubicBezTo>
                  <a:cubicBezTo>
                    <a:pt x="2860" y="274"/>
                    <a:pt x="2241" y="1"/>
                    <a:pt x="17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6"/>
            <p:cNvSpPr/>
            <p:nvPr/>
          </p:nvSpPr>
          <p:spPr>
            <a:xfrm rot="5400000">
              <a:off x="-866635" y="3926279"/>
              <a:ext cx="1974063" cy="1588005"/>
            </a:xfrm>
            <a:custGeom>
              <a:avLst/>
              <a:gdLst/>
              <a:ahLst/>
              <a:cxnLst/>
              <a:rect l="l" t="t" r="r" b="b"/>
              <a:pathLst>
                <a:path w="88523" h="71211" extrusionOk="0">
                  <a:moveTo>
                    <a:pt x="69070" y="0"/>
                  </a:moveTo>
                  <a:cubicBezTo>
                    <a:pt x="66627" y="0"/>
                    <a:pt x="64097" y="676"/>
                    <a:pt x="61807" y="1586"/>
                  </a:cubicBezTo>
                  <a:cubicBezTo>
                    <a:pt x="56117" y="3834"/>
                    <a:pt x="50846" y="7613"/>
                    <a:pt x="47842" y="12964"/>
                  </a:cubicBezTo>
                  <a:cubicBezTo>
                    <a:pt x="46032" y="16167"/>
                    <a:pt x="45077" y="19788"/>
                    <a:pt x="43744" y="23209"/>
                  </a:cubicBezTo>
                  <a:cubicBezTo>
                    <a:pt x="42392" y="26651"/>
                    <a:pt x="40482" y="30052"/>
                    <a:pt x="37359" y="31982"/>
                  </a:cubicBezTo>
                  <a:cubicBezTo>
                    <a:pt x="33141" y="34568"/>
                    <a:pt x="27830" y="34031"/>
                    <a:pt x="22996" y="35025"/>
                  </a:cubicBezTo>
                  <a:cubicBezTo>
                    <a:pt x="17983" y="36060"/>
                    <a:pt x="13487" y="38885"/>
                    <a:pt x="9728" y="42366"/>
                  </a:cubicBezTo>
                  <a:cubicBezTo>
                    <a:pt x="7619" y="44315"/>
                    <a:pt x="5650" y="46603"/>
                    <a:pt x="4794" y="49368"/>
                  </a:cubicBezTo>
                  <a:cubicBezTo>
                    <a:pt x="4178" y="51337"/>
                    <a:pt x="4178" y="53446"/>
                    <a:pt x="4257" y="55515"/>
                  </a:cubicBezTo>
                  <a:cubicBezTo>
                    <a:pt x="4377" y="58200"/>
                    <a:pt x="4635" y="60886"/>
                    <a:pt x="5053" y="63512"/>
                  </a:cubicBezTo>
                  <a:lnTo>
                    <a:pt x="0" y="71210"/>
                  </a:lnTo>
                  <a:cubicBezTo>
                    <a:pt x="21226" y="69022"/>
                    <a:pt x="42093" y="63373"/>
                    <a:pt x="61508" y="54520"/>
                  </a:cubicBezTo>
                  <a:cubicBezTo>
                    <a:pt x="67934" y="51616"/>
                    <a:pt x="74220" y="48334"/>
                    <a:pt x="79929" y="44176"/>
                  </a:cubicBezTo>
                  <a:cubicBezTo>
                    <a:pt x="83450" y="41610"/>
                    <a:pt x="86911" y="38447"/>
                    <a:pt x="87926" y="34230"/>
                  </a:cubicBezTo>
                  <a:cubicBezTo>
                    <a:pt x="88523" y="31763"/>
                    <a:pt x="88204" y="29157"/>
                    <a:pt x="87707" y="26670"/>
                  </a:cubicBezTo>
                  <a:cubicBezTo>
                    <a:pt x="86215" y="19211"/>
                    <a:pt x="83152" y="12069"/>
                    <a:pt x="78755" y="5883"/>
                  </a:cubicBezTo>
                  <a:cubicBezTo>
                    <a:pt x="77482" y="4092"/>
                    <a:pt x="76070" y="2342"/>
                    <a:pt x="74140" y="1248"/>
                  </a:cubicBezTo>
                  <a:cubicBezTo>
                    <a:pt x="72581" y="359"/>
                    <a:pt x="70849" y="0"/>
                    <a:pt x="690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" name="Google Shape;463;p16"/>
          <p:cNvGrpSpPr/>
          <p:nvPr/>
        </p:nvGrpSpPr>
        <p:grpSpPr>
          <a:xfrm>
            <a:off x="317561" y="2332781"/>
            <a:ext cx="138631" cy="132153"/>
            <a:chOff x="317561" y="2332781"/>
            <a:chExt cx="138631" cy="132153"/>
          </a:xfrm>
        </p:grpSpPr>
        <p:sp>
          <p:nvSpPr>
            <p:cNvPr id="464" name="Google Shape;464;p16"/>
            <p:cNvSpPr/>
            <p:nvPr/>
          </p:nvSpPr>
          <p:spPr>
            <a:xfrm>
              <a:off x="317561" y="2332781"/>
              <a:ext cx="138631" cy="132153"/>
            </a:xfrm>
            <a:custGeom>
              <a:avLst/>
              <a:gdLst/>
              <a:ahLst/>
              <a:cxnLst/>
              <a:rect l="l" t="t" r="r" b="b"/>
              <a:pathLst>
                <a:path w="5093" h="4855" extrusionOk="0">
                  <a:moveTo>
                    <a:pt x="2581" y="0"/>
                  </a:moveTo>
                  <a:cubicBezTo>
                    <a:pt x="1467" y="0"/>
                    <a:pt x="471" y="805"/>
                    <a:pt x="219" y="1919"/>
                  </a:cubicBezTo>
                  <a:cubicBezTo>
                    <a:pt x="219" y="1978"/>
                    <a:pt x="199" y="2018"/>
                    <a:pt x="199" y="2078"/>
                  </a:cubicBezTo>
                  <a:cubicBezTo>
                    <a:pt x="0" y="3391"/>
                    <a:pt x="915" y="4624"/>
                    <a:pt x="2228" y="4823"/>
                  </a:cubicBezTo>
                  <a:cubicBezTo>
                    <a:pt x="2357" y="4845"/>
                    <a:pt x="2485" y="4855"/>
                    <a:pt x="2612" y="4855"/>
                  </a:cubicBezTo>
                  <a:cubicBezTo>
                    <a:pt x="3777" y="4855"/>
                    <a:pt x="4814" y="3978"/>
                    <a:pt x="4993" y="2794"/>
                  </a:cubicBezTo>
                  <a:cubicBezTo>
                    <a:pt x="5093" y="2118"/>
                    <a:pt x="4914" y="1461"/>
                    <a:pt x="4516" y="964"/>
                  </a:cubicBezTo>
                  <a:cubicBezTo>
                    <a:pt x="4138" y="486"/>
                    <a:pt x="3601" y="128"/>
                    <a:pt x="2945" y="29"/>
                  </a:cubicBezTo>
                  <a:cubicBezTo>
                    <a:pt x="2822" y="10"/>
                    <a:pt x="2701" y="0"/>
                    <a:pt x="2581" y="0"/>
                  </a:cubicBezTo>
                  <a:close/>
                </a:path>
              </a:pathLst>
            </a:custGeom>
            <a:solidFill>
              <a:srgbClr val="E73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6"/>
            <p:cNvSpPr/>
            <p:nvPr/>
          </p:nvSpPr>
          <p:spPr>
            <a:xfrm>
              <a:off x="317561" y="2358995"/>
              <a:ext cx="138631" cy="105940"/>
            </a:xfrm>
            <a:custGeom>
              <a:avLst/>
              <a:gdLst/>
              <a:ahLst/>
              <a:cxnLst/>
              <a:rect l="l" t="t" r="r" b="b"/>
              <a:pathLst>
                <a:path w="5093" h="3892" extrusionOk="0">
                  <a:moveTo>
                    <a:pt x="4536" y="1"/>
                  </a:moveTo>
                  <a:cubicBezTo>
                    <a:pt x="4497" y="774"/>
                    <a:pt x="4233" y="2412"/>
                    <a:pt x="2465" y="2412"/>
                  </a:cubicBezTo>
                  <a:cubicBezTo>
                    <a:pt x="2414" y="2412"/>
                    <a:pt x="2362" y="2411"/>
                    <a:pt x="2308" y="2408"/>
                  </a:cubicBezTo>
                  <a:cubicBezTo>
                    <a:pt x="1094" y="2348"/>
                    <a:pt x="518" y="1652"/>
                    <a:pt x="219" y="956"/>
                  </a:cubicBezTo>
                  <a:cubicBezTo>
                    <a:pt x="219" y="1015"/>
                    <a:pt x="199" y="1055"/>
                    <a:pt x="199" y="1115"/>
                  </a:cubicBezTo>
                  <a:cubicBezTo>
                    <a:pt x="0" y="2428"/>
                    <a:pt x="915" y="3661"/>
                    <a:pt x="2228" y="3860"/>
                  </a:cubicBezTo>
                  <a:cubicBezTo>
                    <a:pt x="2357" y="3882"/>
                    <a:pt x="2485" y="3892"/>
                    <a:pt x="2612" y="3892"/>
                  </a:cubicBezTo>
                  <a:cubicBezTo>
                    <a:pt x="3777" y="3892"/>
                    <a:pt x="4814" y="3015"/>
                    <a:pt x="4993" y="1831"/>
                  </a:cubicBezTo>
                  <a:cubicBezTo>
                    <a:pt x="5093" y="1155"/>
                    <a:pt x="4914" y="498"/>
                    <a:pt x="4536" y="1"/>
                  </a:cubicBezTo>
                  <a:close/>
                </a:path>
              </a:pathLst>
            </a:custGeom>
            <a:solidFill>
              <a:srgbClr val="AD4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6"/>
            <p:cNvSpPr/>
            <p:nvPr/>
          </p:nvSpPr>
          <p:spPr>
            <a:xfrm>
              <a:off x="338874" y="2340866"/>
              <a:ext cx="77386" cy="38816"/>
            </a:xfrm>
            <a:custGeom>
              <a:avLst/>
              <a:gdLst/>
              <a:ahLst/>
              <a:cxnLst/>
              <a:rect l="l" t="t" r="r" b="b"/>
              <a:pathLst>
                <a:path w="2843" h="1426" extrusionOk="0">
                  <a:moveTo>
                    <a:pt x="1839" y="1"/>
                  </a:moveTo>
                  <a:cubicBezTo>
                    <a:pt x="1701" y="1"/>
                    <a:pt x="1543" y="22"/>
                    <a:pt x="1366" y="70"/>
                  </a:cubicBezTo>
                  <a:cubicBezTo>
                    <a:pt x="105" y="385"/>
                    <a:pt x="0" y="1425"/>
                    <a:pt x="1174" y="1425"/>
                  </a:cubicBezTo>
                  <a:cubicBezTo>
                    <a:pt x="1334" y="1425"/>
                    <a:pt x="1517" y="1406"/>
                    <a:pt x="1724" y="1363"/>
                  </a:cubicBezTo>
                  <a:cubicBezTo>
                    <a:pt x="2791" y="1136"/>
                    <a:pt x="2843" y="1"/>
                    <a:pt x="18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BODY_1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7"/>
          <p:cNvSpPr txBox="1">
            <a:spLocks noGrp="1"/>
          </p:cNvSpPr>
          <p:nvPr>
            <p:ph type="title"/>
          </p:nvPr>
        </p:nvSpPr>
        <p:spPr>
          <a:xfrm>
            <a:off x="1640675" y="2383100"/>
            <a:ext cx="234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9" name="Google Shape;469;p17"/>
          <p:cNvSpPr txBox="1">
            <a:spLocks noGrp="1"/>
          </p:cNvSpPr>
          <p:nvPr>
            <p:ph type="body" idx="1"/>
          </p:nvPr>
        </p:nvSpPr>
        <p:spPr>
          <a:xfrm>
            <a:off x="1523675" y="3147451"/>
            <a:ext cx="2579700" cy="14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70" name="Google Shape;470;p17"/>
          <p:cNvSpPr txBox="1">
            <a:spLocks noGrp="1"/>
          </p:cNvSpPr>
          <p:nvPr>
            <p:ph type="body" idx="2"/>
          </p:nvPr>
        </p:nvSpPr>
        <p:spPr>
          <a:xfrm>
            <a:off x="5040775" y="3147451"/>
            <a:ext cx="2579700" cy="14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42900" algn="r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r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r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r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r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r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r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r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71" name="Google Shape;471;p17"/>
          <p:cNvSpPr txBox="1">
            <a:spLocks noGrp="1"/>
          </p:cNvSpPr>
          <p:nvPr>
            <p:ph type="title" idx="3"/>
          </p:nvPr>
        </p:nvSpPr>
        <p:spPr>
          <a:xfrm>
            <a:off x="5157775" y="2383100"/>
            <a:ext cx="234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2" name="Google Shape;472;p17"/>
          <p:cNvSpPr txBox="1">
            <a:spLocks noGrp="1"/>
          </p:cNvSpPr>
          <p:nvPr>
            <p:ph type="title" idx="4"/>
          </p:nvPr>
        </p:nvSpPr>
        <p:spPr>
          <a:xfrm>
            <a:off x="606525" y="570194"/>
            <a:ext cx="7941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73" name="Google Shape;473;p17"/>
          <p:cNvGrpSpPr/>
          <p:nvPr/>
        </p:nvGrpSpPr>
        <p:grpSpPr>
          <a:xfrm>
            <a:off x="-2167858" y="-547809"/>
            <a:ext cx="4332725" cy="4470430"/>
            <a:chOff x="-2167858" y="-547809"/>
            <a:chExt cx="4332725" cy="4470430"/>
          </a:xfrm>
        </p:grpSpPr>
        <p:sp>
          <p:nvSpPr>
            <p:cNvPr id="474" name="Google Shape;474;p17"/>
            <p:cNvSpPr/>
            <p:nvPr/>
          </p:nvSpPr>
          <p:spPr>
            <a:xfrm rot="3175164">
              <a:off x="-1749352" y="292909"/>
              <a:ext cx="3495714" cy="2788994"/>
            </a:xfrm>
            <a:custGeom>
              <a:avLst/>
              <a:gdLst/>
              <a:ahLst/>
              <a:cxnLst/>
              <a:rect l="l" t="t" r="r" b="b"/>
              <a:pathLst>
                <a:path w="86275" h="68833" extrusionOk="0">
                  <a:moveTo>
                    <a:pt x="25845" y="1"/>
                  </a:moveTo>
                  <a:cubicBezTo>
                    <a:pt x="23324" y="1"/>
                    <a:pt x="20806" y="600"/>
                    <a:pt x="18600" y="1812"/>
                  </a:cubicBezTo>
                  <a:lnTo>
                    <a:pt x="15497" y="1951"/>
                  </a:lnTo>
                  <a:cubicBezTo>
                    <a:pt x="10384" y="4119"/>
                    <a:pt x="7539" y="9510"/>
                    <a:pt x="5132" y="14503"/>
                  </a:cubicBezTo>
                  <a:cubicBezTo>
                    <a:pt x="3442" y="17984"/>
                    <a:pt x="1751" y="21466"/>
                    <a:pt x="856" y="25225"/>
                  </a:cubicBezTo>
                  <a:cubicBezTo>
                    <a:pt x="259" y="27672"/>
                    <a:pt x="0" y="30298"/>
                    <a:pt x="856" y="32685"/>
                  </a:cubicBezTo>
                  <a:cubicBezTo>
                    <a:pt x="1572" y="34774"/>
                    <a:pt x="3064" y="36485"/>
                    <a:pt x="4675" y="37977"/>
                  </a:cubicBezTo>
                  <a:cubicBezTo>
                    <a:pt x="9608" y="42452"/>
                    <a:pt x="15914" y="45078"/>
                    <a:pt x="22081" y="47585"/>
                  </a:cubicBezTo>
                  <a:cubicBezTo>
                    <a:pt x="36284" y="53354"/>
                    <a:pt x="50508" y="59142"/>
                    <a:pt x="64711" y="64911"/>
                  </a:cubicBezTo>
                  <a:cubicBezTo>
                    <a:pt x="69510" y="66856"/>
                    <a:pt x="74501" y="68832"/>
                    <a:pt x="79597" y="68832"/>
                  </a:cubicBezTo>
                  <a:cubicBezTo>
                    <a:pt x="80184" y="68832"/>
                    <a:pt x="80772" y="68806"/>
                    <a:pt x="81361" y="68751"/>
                  </a:cubicBezTo>
                  <a:cubicBezTo>
                    <a:pt x="82595" y="68651"/>
                    <a:pt x="83848" y="68373"/>
                    <a:pt x="84783" y="67557"/>
                  </a:cubicBezTo>
                  <a:cubicBezTo>
                    <a:pt x="85937" y="66503"/>
                    <a:pt x="86275" y="64812"/>
                    <a:pt x="86215" y="63280"/>
                  </a:cubicBezTo>
                  <a:cubicBezTo>
                    <a:pt x="86116" y="60237"/>
                    <a:pt x="84703" y="57273"/>
                    <a:pt x="82416" y="55263"/>
                  </a:cubicBezTo>
                  <a:cubicBezTo>
                    <a:pt x="79432" y="52657"/>
                    <a:pt x="75374" y="51842"/>
                    <a:pt x="71813" y="50111"/>
                  </a:cubicBezTo>
                  <a:cubicBezTo>
                    <a:pt x="68272" y="48400"/>
                    <a:pt x="64850" y="44979"/>
                    <a:pt x="65547" y="41100"/>
                  </a:cubicBezTo>
                  <a:cubicBezTo>
                    <a:pt x="65905" y="39130"/>
                    <a:pt x="67237" y="37519"/>
                    <a:pt x="68371" y="35848"/>
                  </a:cubicBezTo>
                  <a:cubicBezTo>
                    <a:pt x="69485" y="34197"/>
                    <a:pt x="70420" y="32168"/>
                    <a:pt x="69883" y="30258"/>
                  </a:cubicBezTo>
                  <a:cubicBezTo>
                    <a:pt x="69485" y="28826"/>
                    <a:pt x="68312" y="27772"/>
                    <a:pt x="67019" y="27075"/>
                  </a:cubicBezTo>
                  <a:cubicBezTo>
                    <a:pt x="65247" y="26126"/>
                    <a:pt x="63322" y="25809"/>
                    <a:pt x="61322" y="25809"/>
                  </a:cubicBezTo>
                  <a:cubicBezTo>
                    <a:pt x="57293" y="25809"/>
                    <a:pt x="52958" y="27096"/>
                    <a:pt x="48952" y="27096"/>
                  </a:cubicBezTo>
                  <a:cubicBezTo>
                    <a:pt x="46865" y="27096"/>
                    <a:pt x="44867" y="26746"/>
                    <a:pt x="43048" y="25683"/>
                  </a:cubicBezTo>
                  <a:cubicBezTo>
                    <a:pt x="42113" y="25126"/>
                    <a:pt x="41238" y="24390"/>
                    <a:pt x="40760" y="23395"/>
                  </a:cubicBezTo>
                  <a:cubicBezTo>
                    <a:pt x="39825" y="21446"/>
                    <a:pt x="40561" y="19158"/>
                    <a:pt x="40840" y="17030"/>
                  </a:cubicBezTo>
                  <a:cubicBezTo>
                    <a:pt x="41556" y="11519"/>
                    <a:pt x="38970" y="5711"/>
                    <a:pt x="34395" y="2568"/>
                  </a:cubicBezTo>
                  <a:cubicBezTo>
                    <a:pt x="31899" y="864"/>
                    <a:pt x="28870" y="1"/>
                    <a:pt x="258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75" name="Google Shape;475;p17"/>
            <p:cNvSpPr/>
            <p:nvPr/>
          </p:nvSpPr>
          <p:spPr>
            <a:xfrm rot="2700000">
              <a:off x="1469324" y="341033"/>
              <a:ext cx="294159" cy="261419"/>
            </a:xfrm>
            <a:custGeom>
              <a:avLst/>
              <a:gdLst/>
              <a:ahLst/>
              <a:cxnLst/>
              <a:rect l="l" t="t" r="r" b="b"/>
              <a:pathLst>
                <a:path w="11896" h="10572" extrusionOk="0">
                  <a:moveTo>
                    <a:pt x="6045" y="0"/>
                  </a:moveTo>
                  <a:cubicBezTo>
                    <a:pt x="5354" y="0"/>
                    <a:pt x="4672" y="140"/>
                    <a:pt x="4038" y="396"/>
                  </a:cubicBezTo>
                  <a:cubicBezTo>
                    <a:pt x="2725" y="893"/>
                    <a:pt x="1631" y="1908"/>
                    <a:pt x="1094" y="3300"/>
                  </a:cubicBezTo>
                  <a:cubicBezTo>
                    <a:pt x="0" y="6006"/>
                    <a:pt x="1293" y="9089"/>
                    <a:pt x="3998" y="10183"/>
                  </a:cubicBezTo>
                  <a:cubicBezTo>
                    <a:pt x="4651" y="10447"/>
                    <a:pt x="5325" y="10572"/>
                    <a:pt x="5987" y="10572"/>
                  </a:cubicBezTo>
                  <a:cubicBezTo>
                    <a:pt x="8075" y="10572"/>
                    <a:pt x="10051" y="9332"/>
                    <a:pt x="10881" y="7279"/>
                  </a:cubicBezTo>
                  <a:cubicBezTo>
                    <a:pt x="10921" y="7179"/>
                    <a:pt x="10961" y="7080"/>
                    <a:pt x="11001" y="6961"/>
                  </a:cubicBezTo>
                  <a:cubicBezTo>
                    <a:pt x="11896" y="4315"/>
                    <a:pt x="10583" y="1430"/>
                    <a:pt x="7997" y="396"/>
                  </a:cubicBezTo>
                  <a:cubicBezTo>
                    <a:pt x="7359" y="125"/>
                    <a:pt x="6698" y="0"/>
                    <a:pt x="6045" y="0"/>
                  </a:cubicBezTo>
                  <a:close/>
                </a:path>
              </a:pathLst>
            </a:custGeom>
            <a:solidFill>
              <a:srgbClr val="F9BE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7"/>
            <p:cNvSpPr/>
            <p:nvPr/>
          </p:nvSpPr>
          <p:spPr>
            <a:xfrm rot="2700000">
              <a:off x="1469103" y="341568"/>
              <a:ext cx="272027" cy="251627"/>
            </a:xfrm>
            <a:custGeom>
              <a:avLst/>
              <a:gdLst/>
              <a:ahLst/>
              <a:cxnLst/>
              <a:rect l="l" t="t" r="r" b="b"/>
              <a:pathLst>
                <a:path w="11001" h="10176" extrusionOk="0">
                  <a:moveTo>
                    <a:pt x="4018" y="0"/>
                  </a:moveTo>
                  <a:lnTo>
                    <a:pt x="4018" y="0"/>
                  </a:lnTo>
                  <a:cubicBezTo>
                    <a:pt x="2725" y="497"/>
                    <a:pt x="1631" y="1512"/>
                    <a:pt x="1094" y="2904"/>
                  </a:cubicBezTo>
                  <a:cubicBezTo>
                    <a:pt x="0" y="5610"/>
                    <a:pt x="1293" y="8693"/>
                    <a:pt x="3998" y="9787"/>
                  </a:cubicBezTo>
                  <a:cubicBezTo>
                    <a:pt x="4651" y="10051"/>
                    <a:pt x="5325" y="10176"/>
                    <a:pt x="5987" y="10176"/>
                  </a:cubicBezTo>
                  <a:cubicBezTo>
                    <a:pt x="8075" y="10176"/>
                    <a:pt x="10051" y="8936"/>
                    <a:pt x="10881" y="6883"/>
                  </a:cubicBezTo>
                  <a:cubicBezTo>
                    <a:pt x="10921" y="6783"/>
                    <a:pt x="10961" y="6684"/>
                    <a:pt x="11001" y="6565"/>
                  </a:cubicBezTo>
                  <a:lnTo>
                    <a:pt x="11001" y="6565"/>
                  </a:lnTo>
                  <a:cubicBezTo>
                    <a:pt x="10193" y="7152"/>
                    <a:pt x="9174" y="7627"/>
                    <a:pt x="7972" y="7627"/>
                  </a:cubicBezTo>
                  <a:cubicBezTo>
                    <a:pt x="7221" y="7627"/>
                    <a:pt x="6398" y="7441"/>
                    <a:pt x="5510" y="6982"/>
                  </a:cubicBezTo>
                  <a:cubicBezTo>
                    <a:pt x="1850" y="5073"/>
                    <a:pt x="3203" y="1512"/>
                    <a:pt x="4018" y="0"/>
                  </a:cubicBezTo>
                  <a:close/>
                </a:path>
              </a:pathLst>
            </a:custGeom>
            <a:solidFill>
              <a:srgbClr val="AC88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7"/>
            <p:cNvSpPr/>
            <p:nvPr/>
          </p:nvSpPr>
          <p:spPr>
            <a:xfrm rot="2700000">
              <a:off x="1630817" y="418969"/>
              <a:ext cx="126086" cy="102471"/>
            </a:xfrm>
            <a:custGeom>
              <a:avLst/>
              <a:gdLst/>
              <a:ahLst/>
              <a:cxnLst/>
              <a:rect l="l" t="t" r="r" b="b"/>
              <a:pathLst>
                <a:path w="5099" h="4144" extrusionOk="0">
                  <a:moveTo>
                    <a:pt x="1741" y="1"/>
                  </a:moveTo>
                  <a:cubicBezTo>
                    <a:pt x="500" y="1"/>
                    <a:pt x="0" y="1688"/>
                    <a:pt x="1433" y="3022"/>
                  </a:cubicBezTo>
                  <a:cubicBezTo>
                    <a:pt x="2305" y="3819"/>
                    <a:pt x="3057" y="4144"/>
                    <a:pt x="3611" y="4144"/>
                  </a:cubicBezTo>
                  <a:lnTo>
                    <a:pt x="3611" y="4144"/>
                  </a:lnTo>
                  <a:cubicBezTo>
                    <a:pt x="4842" y="4144"/>
                    <a:pt x="5099" y="2544"/>
                    <a:pt x="3522" y="953"/>
                  </a:cubicBezTo>
                  <a:cubicBezTo>
                    <a:pt x="2860" y="274"/>
                    <a:pt x="2241" y="1"/>
                    <a:pt x="17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7"/>
            <p:cNvSpPr/>
            <p:nvPr/>
          </p:nvSpPr>
          <p:spPr>
            <a:xfrm rot="2700000">
              <a:off x="566003" y="1497257"/>
              <a:ext cx="125937" cy="120052"/>
            </a:xfrm>
            <a:custGeom>
              <a:avLst/>
              <a:gdLst/>
              <a:ahLst/>
              <a:cxnLst/>
              <a:rect l="l" t="t" r="r" b="b"/>
              <a:pathLst>
                <a:path w="5093" h="4855" extrusionOk="0">
                  <a:moveTo>
                    <a:pt x="2581" y="0"/>
                  </a:moveTo>
                  <a:cubicBezTo>
                    <a:pt x="1467" y="0"/>
                    <a:pt x="471" y="805"/>
                    <a:pt x="219" y="1919"/>
                  </a:cubicBezTo>
                  <a:cubicBezTo>
                    <a:pt x="219" y="1978"/>
                    <a:pt x="199" y="2018"/>
                    <a:pt x="199" y="2078"/>
                  </a:cubicBezTo>
                  <a:cubicBezTo>
                    <a:pt x="0" y="3391"/>
                    <a:pt x="915" y="4624"/>
                    <a:pt x="2228" y="4823"/>
                  </a:cubicBezTo>
                  <a:cubicBezTo>
                    <a:pt x="2357" y="4845"/>
                    <a:pt x="2485" y="4855"/>
                    <a:pt x="2612" y="4855"/>
                  </a:cubicBezTo>
                  <a:cubicBezTo>
                    <a:pt x="3777" y="4855"/>
                    <a:pt x="4814" y="3978"/>
                    <a:pt x="4993" y="2794"/>
                  </a:cubicBezTo>
                  <a:cubicBezTo>
                    <a:pt x="5093" y="2118"/>
                    <a:pt x="4914" y="1461"/>
                    <a:pt x="4516" y="964"/>
                  </a:cubicBezTo>
                  <a:cubicBezTo>
                    <a:pt x="4138" y="486"/>
                    <a:pt x="3601" y="128"/>
                    <a:pt x="2945" y="29"/>
                  </a:cubicBezTo>
                  <a:cubicBezTo>
                    <a:pt x="2822" y="10"/>
                    <a:pt x="2701" y="0"/>
                    <a:pt x="2581" y="0"/>
                  </a:cubicBezTo>
                  <a:close/>
                </a:path>
              </a:pathLst>
            </a:custGeom>
            <a:solidFill>
              <a:srgbClr val="E73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7"/>
            <p:cNvSpPr/>
            <p:nvPr/>
          </p:nvSpPr>
          <p:spPr>
            <a:xfrm rot="2700000">
              <a:off x="557583" y="1517584"/>
              <a:ext cx="125937" cy="96240"/>
            </a:xfrm>
            <a:custGeom>
              <a:avLst/>
              <a:gdLst/>
              <a:ahLst/>
              <a:cxnLst/>
              <a:rect l="l" t="t" r="r" b="b"/>
              <a:pathLst>
                <a:path w="5093" h="3892" extrusionOk="0">
                  <a:moveTo>
                    <a:pt x="4536" y="1"/>
                  </a:moveTo>
                  <a:cubicBezTo>
                    <a:pt x="4497" y="774"/>
                    <a:pt x="4233" y="2412"/>
                    <a:pt x="2465" y="2412"/>
                  </a:cubicBezTo>
                  <a:cubicBezTo>
                    <a:pt x="2414" y="2412"/>
                    <a:pt x="2362" y="2411"/>
                    <a:pt x="2308" y="2408"/>
                  </a:cubicBezTo>
                  <a:cubicBezTo>
                    <a:pt x="1094" y="2348"/>
                    <a:pt x="518" y="1652"/>
                    <a:pt x="219" y="956"/>
                  </a:cubicBezTo>
                  <a:cubicBezTo>
                    <a:pt x="219" y="1015"/>
                    <a:pt x="199" y="1055"/>
                    <a:pt x="199" y="1115"/>
                  </a:cubicBezTo>
                  <a:cubicBezTo>
                    <a:pt x="0" y="2428"/>
                    <a:pt x="915" y="3661"/>
                    <a:pt x="2228" y="3860"/>
                  </a:cubicBezTo>
                  <a:cubicBezTo>
                    <a:pt x="2357" y="3882"/>
                    <a:pt x="2485" y="3892"/>
                    <a:pt x="2612" y="3892"/>
                  </a:cubicBezTo>
                  <a:cubicBezTo>
                    <a:pt x="3777" y="3892"/>
                    <a:pt x="4814" y="3015"/>
                    <a:pt x="4993" y="1831"/>
                  </a:cubicBezTo>
                  <a:cubicBezTo>
                    <a:pt x="5093" y="1155"/>
                    <a:pt x="4914" y="498"/>
                    <a:pt x="4536" y="1"/>
                  </a:cubicBezTo>
                  <a:close/>
                </a:path>
              </a:pathLst>
            </a:custGeom>
            <a:solidFill>
              <a:srgbClr val="AD4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7"/>
            <p:cNvSpPr/>
            <p:nvPr/>
          </p:nvSpPr>
          <p:spPr>
            <a:xfrm rot="2700000">
              <a:off x="612628" y="1508889"/>
              <a:ext cx="70300" cy="35261"/>
            </a:xfrm>
            <a:custGeom>
              <a:avLst/>
              <a:gdLst/>
              <a:ahLst/>
              <a:cxnLst/>
              <a:rect l="l" t="t" r="r" b="b"/>
              <a:pathLst>
                <a:path w="2843" h="1426" extrusionOk="0">
                  <a:moveTo>
                    <a:pt x="1839" y="1"/>
                  </a:moveTo>
                  <a:cubicBezTo>
                    <a:pt x="1701" y="1"/>
                    <a:pt x="1543" y="22"/>
                    <a:pt x="1366" y="70"/>
                  </a:cubicBezTo>
                  <a:cubicBezTo>
                    <a:pt x="105" y="385"/>
                    <a:pt x="0" y="1425"/>
                    <a:pt x="1174" y="1425"/>
                  </a:cubicBezTo>
                  <a:cubicBezTo>
                    <a:pt x="1334" y="1425"/>
                    <a:pt x="1517" y="1406"/>
                    <a:pt x="1724" y="1363"/>
                  </a:cubicBezTo>
                  <a:cubicBezTo>
                    <a:pt x="2791" y="1136"/>
                    <a:pt x="2843" y="1"/>
                    <a:pt x="18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7"/>
            <p:cNvSpPr/>
            <p:nvPr/>
          </p:nvSpPr>
          <p:spPr>
            <a:xfrm rot="2700000">
              <a:off x="1041104" y="576255"/>
              <a:ext cx="96437" cy="85483"/>
            </a:xfrm>
            <a:custGeom>
              <a:avLst/>
              <a:gdLst/>
              <a:ahLst/>
              <a:cxnLst/>
              <a:rect l="l" t="t" r="r" b="b"/>
              <a:pathLst>
                <a:path w="3900" h="3457" extrusionOk="0">
                  <a:moveTo>
                    <a:pt x="2022" y="1"/>
                  </a:moveTo>
                  <a:cubicBezTo>
                    <a:pt x="1816" y="1"/>
                    <a:pt x="1610" y="40"/>
                    <a:pt x="1412" y="115"/>
                  </a:cubicBezTo>
                  <a:cubicBezTo>
                    <a:pt x="955" y="255"/>
                    <a:pt x="577" y="573"/>
                    <a:pt x="398" y="1011"/>
                  </a:cubicBezTo>
                  <a:cubicBezTo>
                    <a:pt x="0" y="1866"/>
                    <a:pt x="358" y="2900"/>
                    <a:pt x="1233" y="3298"/>
                  </a:cubicBezTo>
                  <a:cubicBezTo>
                    <a:pt x="1469" y="3405"/>
                    <a:pt x="1715" y="3456"/>
                    <a:pt x="1956" y="3456"/>
                  </a:cubicBezTo>
                  <a:cubicBezTo>
                    <a:pt x="2611" y="3456"/>
                    <a:pt x="3230" y="3082"/>
                    <a:pt x="3521" y="2443"/>
                  </a:cubicBezTo>
                  <a:cubicBezTo>
                    <a:pt x="3541" y="2423"/>
                    <a:pt x="3541" y="2363"/>
                    <a:pt x="3561" y="2343"/>
                  </a:cubicBezTo>
                  <a:cubicBezTo>
                    <a:pt x="3899" y="1508"/>
                    <a:pt x="3521" y="553"/>
                    <a:pt x="2705" y="155"/>
                  </a:cubicBezTo>
                  <a:cubicBezTo>
                    <a:pt x="2485" y="50"/>
                    <a:pt x="2253" y="1"/>
                    <a:pt x="2022" y="1"/>
                  </a:cubicBezTo>
                  <a:close/>
                </a:path>
              </a:pathLst>
            </a:custGeom>
            <a:solidFill>
              <a:srgbClr val="368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7"/>
            <p:cNvSpPr/>
            <p:nvPr/>
          </p:nvSpPr>
          <p:spPr>
            <a:xfrm rot="2700000">
              <a:off x="1041326" y="575719"/>
              <a:ext cx="88055" cy="82639"/>
            </a:xfrm>
            <a:custGeom>
              <a:avLst/>
              <a:gdLst/>
              <a:ahLst/>
              <a:cxnLst/>
              <a:rect l="l" t="t" r="r" b="b"/>
              <a:pathLst>
                <a:path w="3561" h="3342" extrusionOk="0">
                  <a:moveTo>
                    <a:pt x="1412" y="0"/>
                  </a:moveTo>
                  <a:lnTo>
                    <a:pt x="1412" y="0"/>
                  </a:lnTo>
                  <a:cubicBezTo>
                    <a:pt x="955" y="140"/>
                    <a:pt x="577" y="458"/>
                    <a:pt x="398" y="896"/>
                  </a:cubicBezTo>
                  <a:cubicBezTo>
                    <a:pt x="0" y="1751"/>
                    <a:pt x="358" y="2785"/>
                    <a:pt x="1233" y="3183"/>
                  </a:cubicBezTo>
                  <a:cubicBezTo>
                    <a:pt x="1469" y="3290"/>
                    <a:pt x="1715" y="3341"/>
                    <a:pt x="1956" y="3341"/>
                  </a:cubicBezTo>
                  <a:cubicBezTo>
                    <a:pt x="2611" y="3341"/>
                    <a:pt x="3230" y="2967"/>
                    <a:pt x="3521" y="2328"/>
                  </a:cubicBezTo>
                  <a:cubicBezTo>
                    <a:pt x="3541" y="2308"/>
                    <a:pt x="3541" y="2248"/>
                    <a:pt x="3561" y="2228"/>
                  </a:cubicBezTo>
                  <a:lnTo>
                    <a:pt x="3561" y="2228"/>
                  </a:lnTo>
                  <a:cubicBezTo>
                    <a:pt x="3307" y="2401"/>
                    <a:pt x="3001" y="2534"/>
                    <a:pt x="2644" y="2534"/>
                  </a:cubicBezTo>
                  <a:cubicBezTo>
                    <a:pt x="2385" y="2534"/>
                    <a:pt x="2100" y="2464"/>
                    <a:pt x="1790" y="2288"/>
                  </a:cubicBezTo>
                  <a:cubicBezTo>
                    <a:pt x="617" y="1612"/>
                    <a:pt x="1114" y="458"/>
                    <a:pt x="1412" y="0"/>
                  </a:cubicBezTo>
                  <a:close/>
                </a:path>
              </a:pathLst>
            </a:custGeom>
            <a:solidFill>
              <a:srgbClr val="326D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7"/>
            <p:cNvSpPr/>
            <p:nvPr/>
          </p:nvSpPr>
          <p:spPr>
            <a:xfrm rot="2700000">
              <a:off x="1093673" y="602082"/>
              <a:ext cx="40454" cy="34272"/>
            </a:xfrm>
            <a:custGeom>
              <a:avLst/>
              <a:gdLst/>
              <a:ahLst/>
              <a:cxnLst/>
              <a:rect l="l" t="t" r="r" b="b"/>
              <a:pathLst>
                <a:path w="1636" h="1386" extrusionOk="0">
                  <a:moveTo>
                    <a:pt x="575" y="0"/>
                  </a:moveTo>
                  <a:cubicBezTo>
                    <a:pt x="180" y="0"/>
                    <a:pt x="0" y="529"/>
                    <a:pt x="447" y="990"/>
                  </a:cubicBezTo>
                  <a:cubicBezTo>
                    <a:pt x="734" y="1271"/>
                    <a:pt x="983" y="1386"/>
                    <a:pt x="1165" y="1386"/>
                  </a:cubicBezTo>
                  <a:cubicBezTo>
                    <a:pt x="1549" y="1386"/>
                    <a:pt x="1635" y="873"/>
                    <a:pt x="1163" y="333"/>
                  </a:cubicBezTo>
                  <a:cubicBezTo>
                    <a:pt x="949" y="96"/>
                    <a:pt x="743" y="0"/>
                    <a:pt x="5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7"/>
            <p:cNvSpPr/>
            <p:nvPr/>
          </p:nvSpPr>
          <p:spPr>
            <a:xfrm rot="2700000">
              <a:off x="12462" y="2104375"/>
              <a:ext cx="252152" cy="222653"/>
            </a:xfrm>
            <a:custGeom>
              <a:avLst/>
              <a:gdLst/>
              <a:ahLst/>
              <a:cxnLst/>
              <a:rect l="l" t="t" r="r" b="b"/>
              <a:pathLst>
                <a:path w="14702" h="12982" extrusionOk="0">
                  <a:moveTo>
                    <a:pt x="7270" y="0"/>
                  </a:moveTo>
                  <a:cubicBezTo>
                    <a:pt x="6365" y="0"/>
                    <a:pt x="5447" y="188"/>
                    <a:pt x="4576" y="591"/>
                  </a:cubicBezTo>
                  <a:cubicBezTo>
                    <a:pt x="1453" y="2043"/>
                    <a:pt x="1" y="5664"/>
                    <a:pt x="1254" y="8827"/>
                  </a:cubicBezTo>
                  <a:cubicBezTo>
                    <a:pt x="1274" y="8946"/>
                    <a:pt x="1354" y="9085"/>
                    <a:pt x="1393" y="9205"/>
                  </a:cubicBezTo>
                  <a:cubicBezTo>
                    <a:pt x="2497" y="11586"/>
                    <a:pt x="4851" y="12982"/>
                    <a:pt x="7311" y="12982"/>
                  </a:cubicBezTo>
                  <a:cubicBezTo>
                    <a:pt x="8221" y="12982"/>
                    <a:pt x="9146" y="12791"/>
                    <a:pt x="10027" y="12388"/>
                  </a:cubicBezTo>
                  <a:cubicBezTo>
                    <a:pt x="13289" y="10876"/>
                    <a:pt x="14702" y="7017"/>
                    <a:pt x="13210" y="3754"/>
                  </a:cubicBezTo>
                  <a:cubicBezTo>
                    <a:pt x="12454" y="2103"/>
                    <a:pt x="11061" y="909"/>
                    <a:pt x="9450" y="372"/>
                  </a:cubicBezTo>
                  <a:cubicBezTo>
                    <a:pt x="8756" y="129"/>
                    <a:pt x="8018" y="0"/>
                    <a:pt x="7270" y="0"/>
                  </a:cubicBezTo>
                  <a:close/>
                </a:path>
              </a:pathLst>
            </a:custGeom>
            <a:solidFill>
              <a:srgbClr val="368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7"/>
            <p:cNvSpPr/>
            <p:nvPr/>
          </p:nvSpPr>
          <p:spPr>
            <a:xfrm rot="2700000">
              <a:off x="28564" y="2117425"/>
              <a:ext cx="230645" cy="216273"/>
            </a:xfrm>
            <a:custGeom>
              <a:avLst/>
              <a:gdLst/>
              <a:ahLst/>
              <a:cxnLst/>
              <a:rect l="l" t="t" r="r" b="b"/>
              <a:pathLst>
                <a:path w="13448" h="12610" extrusionOk="0">
                  <a:moveTo>
                    <a:pt x="8176" y="0"/>
                  </a:moveTo>
                  <a:cubicBezTo>
                    <a:pt x="9270" y="1811"/>
                    <a:pt x="11120" y="6088"/>
                    <a:pt x="6744" y="8654"/>
                  </a:cubicBezTo>
                  <a:cubicBezTo>
                    <a:pt x="5574" y="9344"/>
                    <a:pt x="4482" y="9617"/>
                    <a:pt x="3487" y="9617"/>
                  </a:cubicBezTo>
                  <a:cubicBezTo>
                    <a:pt x="2130" y="9617"/>
                    <a:pt x="953" y="9109"/>
                    <a:pt x="0" y="8455"/>
                  </a:cubicBezTo>
                  <a:lnTo>
                    <a:pt x="0" y="8455"/>
                  </a:lnTo>
                  <a:cubicBezTo>
                    <a:pt x="20" y="8574"/>
                    <a:pt x="100" y="8713"/>
                    <a:pt x="139" y="8833"/>
                  </a:cubicBezTo>
                  <a:cubicBezTo>
                    <a:pt x="1243" y="11214"/>
                    <a:pt x="3597" y="12610"/>
                    <a:pt x="6057" y="12610"/>
                  </a:cubicBezTo>
                  <a:cubicBezTo>
                    <a:pt x="6967" y="12610"/>
                    <a:pt x="7892" y="12419"/>
                    <a:pt x="8773" y="12016"/>
                  </a:cubicBezTo>
                  <a:cubicBezTo>
                    <a:pt x="12035" y="10504"/>
                    <a:pt x="13448" y="6645"/>
                    <a:pt x="11956" y="3382"/>
                  </a:cubicBezTo>
                  <a:cubicBezTo>
                    <a:pt x="11200" y="1731"/>
                    <a:pt x="9807" y="537"/>
                    <a:pt x="8176" y="0"/>
                  </a:cubicBezTo>
                  <a:close/>
                </a:path>
              </a:pathLst>
            </a:custGeom>
            <a:solidFill>
              <a:srgbClr val="326D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7"/>
            <p:cNvSpPr/>
            <p:nvPr/>
          </p:nvSpPr>
          <p:spPr>
            <a:xfrm rot="2700000">
              <a:off x="84005" y="2105248"/>
              <a:ext cx="105684" cy="88996"/>
            </a:xfrm>
            <a:custGeom>
              <a:avLst/>
              <a:gdLst/>
              <a:ahLst/>
              <a:cxnLst/>
              <a:rect l="l" t="t" r="r" b="b"/>
              <a:pathLst>
                <a:path w="6162" h="5189" extrusionOk="0">
                  <a:moveTo>
                    <a:pt x="4036" y="0"/>
                  </a:moveTo>
                  <a:cubicBezTo>
                    <a:pt x="3405" y="0"/>
                    <a:pt x="2622" y="364"/>
                    <a:pt x="1802" y="1274"/>
                  </a:cubicBezTo>
                  <a:cubicBezTo>
                    <a:pt x="1" y="3290"/>
                    <a:pt x="353" y="5189"/>
                    <a:pt x="1789" y="5189"/>
                  </a:cubicBezTo>
                  <a:cubicBezTo>
                    <a:pt x="2478" y="5189"/>
                    <a:pt x="3417" y="4751"/>
                    <a:pt x="4488" y="3681"/>
                  </a:cubicBezTo>
                  <a:cubicBezTo>
                    <a:pt x="6162" y="2007"/>
                    <a:pt x="5517" y="0"/>
                    <a:pt x="40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7" name="Google Shape;487;p17"/>
            <p:cNvGrpSpPr/>
            <p:nvPr/>
          </p:nvGrpSpPr>
          <p:grpSpPr>
            <a:xfrm>
              <a:off x="950850" y="1043511"/>
              <a:ext cx="220711" cy="206237"/>
              <a:chOff x="950850" y="1043511"/>
              <a:chExt cx="220711" cy="206237"/>
            </a:xfrm>
          </p:grpSpPr>
          <p:sp>
            <p:nvSpPr>
              <p:cNvPr id="488" name="Google Shape;488;p17"/>
              <p:cNvSpPr/>
              <p:nvPr/>
            </p:nvSpPr>
            <p:spPr>
              <a:xfrm rot="-905242">
                <a:off x="969001" y="1064687"/>
                <a:ext cx="184410" cy="163886"/>
              </a:xfrm>
              <a:custGeom>
                <a:avLst/>
                <a:gdLst/>
                <a:ahLst/>
                <a:cxnLst/>
                <a:rect l="l" t="t" r="r" b="b"/>
                <a:pathLst>
                  <a:path w="11896" h="10572" extrusionOk="0">
                    <a:moveTo>
                      <a:pt x="6045" y="0"/>
                    </a:moveTo>
                    <a:cubicBezTo>
                      <a:pt x="5354" y="0"/>
                      <a:pt x="4672" y="140"/>
                      <a:pt x="4038" y="396"/>
                    </a:cubicBezTo>
                    <a:cubicBezTo>
                      <a:pt x="2725" y="893"/>
                      <a:pt x="1631" y="1908"/>
                      <a:pt x="1094" y="3300"/>
                    </a:cubicBezTo>
                    <a:cubicBezTo>
                      <a:pt x="0" y="6006"/>
                      <a:pt x="1293" y="9089"/>
                      <a:pt x="3998" y="10183"/>
                    </a:cubicBezTo>
                    <a:cubicBezTo>
                      <a:pt x="4651" y="10447"/>
                      <a:pt x="5325" y="10572"/>
                      <a:pt x="5987" y="10572"/>
                    </a:cubicBezTo>
                    <a:cubicBezTo>
                      <a:pt x="8075" y="10572"/>
                      <a:pt x="10051" y="9332"/>
                      <a:pt x="10881" y="7279"/>
                    </a:cubicBezTo>
                    <a:cubicBezTo>
                      <a:pt x="10921" y="7179"/>
                      <a:pt x="10961" y="7080"/>
                      <a:pt x="11001" y="6961"/>
                    </a:cubicBezTo>
                    <a:cubicBezTo>
                      <a:pt x="11896" y="4315"/>
                      <a:pt x="10583" y="1430"/>
                      <a:pt x="7997" y="396"/>
                    </a:cubicBezTo>
                    <a:cubicBezTo>
                      <a:pt x="7359" y="125"/>
                      <a:pt x="6698" y="0"/>
                      <a:pt x="6045" y="0"/>
                    </a:cubicBezTo>
                    <a:close/>
                  </a:path>
                </a:pathLst>
              </a:custGeom>
              <a:solidFill>
                <a:srgbClr val="F9BE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17"/>
              <p:cNvSpPr/>
              <p:nvPr/>
            </p:nvSpPr>
            <p:spPr>
              <a:xfrm rot="-905242">
                <a:off x="970039" y="1072525"/>
                <a:ext cx="170536" cy="157747"/>
              </a:xfrm>
              <a:custGeom>
                <a:avLst/>
                <a:gdLst/>
                <a:ahLst/>
                <a:cxnLst/>
                <a:rect l="l" t="t" r="r" b="b"/>
                <a:pathLst>
                  <a:path w="11001" h="10176" extrusionOk="0">
                    <a:moveTo>
                      <a:pt x="4018" y="0"/>
                    </a:moveTo>
                    <a:lnTo>
                      <a:pt x="4018" y="0"/>
                    </a:lnTo>
                    <a:cubicBezTo>
                      <a:pt x="2725" y="497"/>
                      <a:pt x="1631" y="1512"/>
                      <a:pt x="1094" y="2904"/>
                    </a:cubicBezTo>
                    <a:cubicBezTo>
                      <a:pt x="0" y="5610"/>
                      <a:pt x="1293" y="8693"/>
                      <a:pt x="3998" y="9787"/>
                    </a:cubicBezTo>
                    <a:cubicBezTo>
                      <a:pt x="4651" y="10051"/>
                      <a:pt x="5325" y="10176"/>
                      <a:pt x="5987" y="10176"/>
                    </a:cubicBezTo>
                    <a:cubicBezTo>
                      <a:pt x="8075" y="10176"/>
                      <a:pt x="10051" y="8936"/>
                      <a:pt x="10881" y="6883"/>
                    </a:cubicBezTo>
                    <a:cubicBezTo>
                      <a:pt x="10921" y="6783"/>
                      <a:pt x="10961" y="6684"/>
                      <a:pt x="11001" y="6565"/>
                    </a:cubicBezTo>
                    <a:lnTo>
                      <a:pt x="11001" y="6565"/>
                    </a:lnTo>
                    <a:cubicBezTo>
                      <a:pt x="10193" y="7152"/>
                      <a:pt x="9174" y="7627"/>
                      <a:pt x="7972" y="7627"/>
                    </a:cubicBezTo>
                    <a:cubicBezTo>
                      <a:pt x="7221" y="7627"/>
                      <a:pt x="6398" y="7441"/>
                      <a:pt x="5510" y="6982"/>
                    </a:cubicBezTo>
                    <a:cubicBezTo>
                      <a:pt x="1850" y="5073"/>
                      <a:pt x="3203" y="1512"/>
                      <a:pt x="4018" y="0"/>
                    </a:cubicBezTo>
                    <a:close/>
                  </a:path>
                </a:pathLst>
              </a:custGeom>
              <a:solidFill>
                <a:srgbClr val="AC88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17"/>
              <p:cNvSpPr/>
              <p:nvPr/>
            </p:nvSpPr>
            <p:spPr>
              <a:xfrm rot="-905242">
                <a:off x="1045049" y="1071940"/>
                <a:ext cx="79044" cy="64240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4144" extrusionOk="0">
                    <a:moveTo>
                      <a:pt x="1741" y="1"/>
                    </a:moveTo>
                    <a:cubicBezTo>
                      <a:pt x="500" y="1"/>
                      <a:pt x="0" y="1688"/>
                      <a:pt x="1433" y="3022"/>
                    </a:cubicBezTo>
                    <a:cubicBezTo>
                      <a:pt x="2305" y="3819"/>
                      <a:pt x="3057" y="4144"/>
                      <a:pt x="3611" y="4144"/>
                    </a:cubicBezTo>
                    <a:lnTo>
                      <a:pt x="3611" y="4144"/>
                    </a:lnTo>
                    <a:cubicBezTo>
                      <a:pt x="4842" y="4144"/>
                      <a:pt x="5099" y="2544"/>
                      <a:pt x="3522" y="953"/>
                    </a:cubicBezTo>
                    <a:cubicBezTo>
                      <a:pt x="2860" y="274"/>
                      <a:pt x="2241" y="1"/>
                      <a:pt x="17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91" name="Google Shape;491;p17"/>
          <p:cNvGrpSpPr/>
          <p:nvPr/>
        </p:nvGrpSpPr>
        <p:grpSpPr>
          <a:xfrm>
            <a:off x="6624212" y="-1785219"/>
            <a:ext cx="4331696" cy="4482604"/>
            <a:chOff x="6624212" y="-1785219"/>
            <a:chExt cx="4331696" cy="4482604"/>
          </a:xfrm>
        </p:grpSpPr>
        <p:sp>
          <p:nvSpPr>
            <p:cNvPr id="492" name="Google Shape;492;p17"/>
            <p:cNvSpPr/>
            <p:nvPr/>
          </p:nvSpPr>
          <p:spPr>
            <a:xfrm rot="-9348424">
              <a:off x="7042183" y="-1191400"/>
              <a:ext cx="3495754" cy="2789026"/>
            </a:xfrm>
            <a:custGeom>
              <a:avLst/>
              <a:gdLst/>
              <a:ahLst/>
              <a:cxnLst/>
              <a:rect l="l" t="t" r="r" b="b"/>
              <a:pathLst>
                <a:path w="86275" h="68833" extrusionOk="0">
                  <a:moveTo>
                    <a:pt x="25845" y="1"/>
                  </a:moveTo>
                  <a:cubicBezTo>
                    <a:pt x="23324" y="1"/>
                    <a:pt x="20806" y="600"/>
                    <a:pt x="18600" y="1812"/>
                  </a:cubicBezTo>
                  <a:lnTo>
                    <a:pt x="15497" y="1951"/>
                  </a:lnTo>
                  <a:cubicBezTo>
                    <a:pt x="10384" y="4119"/>
                    <a:pt x="7539" y="9510"/>
                    <a:pt x="5132" y="14503"/>
                  </a:cubicBezTo>
                  <a:cubicBezTo>
                    <a:pt x="3442" y="17984"/>
                    <a:pt x="1751" y="21466"/>
                    <a:pt x="856" y="25225"/>
                  </a:cubicBezTo>
                  <a:cubicBezTo>
                    <a:pt x="259" y="27672"/>
                    <a:pt x="0" y="30298"/>
                    <a:pt x="856" y="32685"/>
                  </a:cubicBezTo>
                  <a:cubicBezTo>
                    <a:pt x="1572" y="34774"/>
                    <a:pt x="3064" y="36485"/>
                    <a:pt x="4675" y="37977"/>
                  </a:cubicBezTo>
                  <a:cubicBezTo>
                    <a:pt x="9608" y="42452"/>
                    <a:pt x="15914" y="45078"/>
                    <a:pt x="22081" y="47585"/>
                  </a:cubicBezTo>
                  <a:cubicBezTo>
                    <a:pt x="36284" y="53354"/>
                    <a:pt x="50508" y="59142"/>
                    <a:pt x="64711" y="64911"/>
                  </a:cubicBezTo>
                  <a:cubicBezTo>
                    <a:pt x="69510" y="66856"/>
                    <a:pt x="74501" y="68832"/>
                    <a:pt x="79597" y="68832"/>
                  </a:cubicBezTo>
                  <a:cubicBezTo>
                    <a:pt x="80184" y="68832"/>
                    <a:pt x="80772" y="68806"/>
                    <a:pt x="81361" y="68751"/>
                  </a:cubicBezTo>
                  <a:cubicBezTo>
                    <a:pt x="82595" y="68651"/>
                    <a:pt x="83848" y="68373"/>
                    <a:pt x="84783" y="67557"/>
                  </a:cubicBezTo>
                  <a:cubicBezTo>
                    <a:pt x="85937" y="66503"/>
                    <a:pt x="86275" y="64812"/>
                    <a:pt x="86215" y="63280"/>
                  </a:cubicBezTo>
                  <a:cubicBezTo>
                    <a:pt x="86116" y="60237"/>
                    <a:pt x="84703" y="57273"/>
                    <a:pt x="82416" y="55263"/>
                  </a:cubicBezTo>
                  <a:cubicBezTo>
                    <a:pt x="79432" y="52657"/>
                    <a:pt x="75374" y="51842"/>
                    <a:pt x="71813" y="50111"/>
                  </a:cubicBezTo>
                  <a:cubicBezTo>
                    <a:pt x="68272" y="48400"/>
                    <a:pt x="64850" y="44979"/>
                    <a:pt x="65547" y="41100"/>
                  </a:cubicBezTo>
                  <a:cubicBezTo>
                    <a:pt x="65905" y="39130"/>
                    <a:pt x="67237" y="37519"/>
                    <a:pt x="68371" y="35848"/>
                  </a:cubicBezTo>
                  <a:cubicBezTo>
                    <a:pt x="69485" y="34197"/>
                    <a:pt x="70420" y="32168"/>
                    <a:pt x="69883" y="30258"/>
                  </a:cubicBezTo>
                  <a:cubicBezTo>
                    <a:pt x="69485" y="28826"/>
                    <a:pt x="68312" y="27772"/>
                    <a:pt x="67019" y="27075"/>
                  </a:cubicBezTo>
                  <a:cubicBezTo>
                    <a:pt x="65247" y="26126"/>
                    <a:pt x="63322" y="25809"/>
                    <a:pt x="61322" y="25809"/>
                  </a:cubicBezTo>
                  <a:cubicBezTo>
                    <a:pt x="57293" y="25809"/>
                    <a:pt x="52958" y="27096"/>
                    <a:pt x="48952" y="27096"/>
                  </a:cubicBezTo>
                  <a:cubicBezTo>
                    <a:pt x="46865" y="27096"/>
                    <a:pt x="44867" y="26746"/>
                    <a:pt x="43048" y="25683"/>
                  </a:cubicBezTo>
                  <a:cubicBezTo>
                    <a:pt x="42113" y="25126"/>
                    <a:pt x="41238" y="24390"/>
                    <a:pt x="40760" y="23395"/>
                  </a:cubicBezTo>
                  <a:cubicBezTo>
                    <a:pt x="39825" y="21446"/>
                    <a:pt x="40561" y="19158"/>
                    <a:pt x="40840" y="17030"/>
                  </a:cubicBezTo>
                  <a:cubicBezTo>
                    <a:pt x="41556" y="11519"/>
                    <a:pt x="38970" y="5711"/>
                    <a:pt x="34395" y="2568"/>
                  </a:cubicBezTo>
                  <a:cubicBezTo>
                    <a:pt x="31899" y="864"/>
                    <a:pt x="28870" y="1"/>
                    <a:pt x="258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93" name="Google Shape;493;p17"/>
            <p:cNvSpPr/>
            <p:nvPr/>
          </p:nvSpPr>
          <p:spPr>
            <a:xfrm rot="2700000">
              <a:off x="8746153" y="1441070"/>
              <a:ext cx="125937" cy="120052"/>
            </a:xfrm>
            <a:custGeom>
              <a:avLst/>
              <a:gdLst/>
              <a:ahLst/>
              <a:cxnLst/>
              <a:rect l="l" t="t" r="r" b="b"/>
              <a:pathLst>
                <a:path w="5093" h="4855" extrusionOk="0">
                  <a:moveTo>
                    <a:pt x="2581" y="0"/>
                  </a:moveTo>
                  <a:cubicBezTo>
                    <a:pt x="1467" y="0"/>
                    <a:pt x="471" y="805"/>
                    <a:pt x="219" y="1919"/>
                  </a:cubicBezTo>
                  <a:cubicBezTo>
                    <a:pt x="219" y="1978"/>
                    <a:pt x="199" y="2018"/>
                    <a:pt x="199" y="2078"/>
                  </a:cubicBezTo>
                  <a:cubicBezTo>
                    <a:pt x="0" y="3391"/>
                    <a:pt x="915" y="4624"/>
                    <a:pt x="2228" y="4823"/>
                  </a:cubicBezTo>
                  <a:cubicBezTo>
                    <a:pt x="2357" y="4845"/>
                    <a:pt x="2485" y="4855"/>
                    <a:pt x="2612" y="4855"/>
                  </a:cubicBezTo>
                  <a:cubicBezTo>
                    <a:pt x="3777" y="4855"/>
                    <a:pt x="4814" y="3978"/>
                    <a:pt x="4993" y="2794"/>
                  </a:cubicBezTo>
                  <a:cubicBezTo>
                    <a:pt x="5093" y="2118"/>
                    <a:pt x="4914" y="1461"/>
                    <a:pt x="4516" y="964"/>
                  </a:cubicBezTo>
                  <a:cubicBezTo>
                    <a:pt x="4138" y="486"/>
                    <a:pt x="3601" y="128"/>
                    <a:pt x="2945" y="29"/>
                  </a:cubicBezTo>
                  <a:cubicBezTo>
                    <a:pt x="2822" y="10"/>
                    <a:pt x="2701" y="0"/>
                    <a:pt x="2581" y="0"/>
                  </a:cubicBezTo>
                  <a:close/>
                </a:path>
              </a:pathLst>
            </a:custGeom>
            <a:solidFill>
              <a:srgbClr val="E73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7"/>
            <p:cNvSpPr/>
            <p:nvPr/>
          </p:nvSpPr>
          <p:spPr>
            <a:xfrm rot="2700000">
              <a:off x="8737733" y="1461396"/>
              <a:ext cx="125937" cy="96240"/>
            </a:xfrm>
            <a:custGeom>
              <a:avLst/>
              <a:gdLst/>
              <a:ahLst/>
              <a:cxnLst/>
              <a:rect l="l" t="t" r="r" b="b"/>
              <a:pathLst>
                <a:path w="5093" h="3892" extrusionOk="0">
                  <a:moveTo>
                    <a:pt x="4536" y="1"/>
                  </a:moveTo>
                  <a:cubicBezTo>
                    <a:pt x="4497" y="774"/>
                    <a:pt x="4233" y="2412"/>
                    <a:pt x="2465" y="2412"/>
                  </a:cubicBezTo>
                  <a:cubicBezTo>
                    <a:pt x="2414" y="2412"/>
                    <a:pt x="2362" y="2411"/>
                    <a:pt x="2308" y="2408"/>
                  </a:cubicBezTo>
                  <a:cubicBezTo>
                    <a:pt x="1094" y="2348"/>
                    <a:pt x="518" y="1652"/>
                    <a:pt x="219" y="956"/>
                  </a:cubicBezTo>
                  <a:cubicBezTo>
                    <a:pt x="219" y="1015"/>
                    <a:pt x="199" y="1055"/>
                    <a:pt x="199" y="1115"/>
                  </a:cubicBezTo>
                  <a:cubicBezTo>
                    <a:pt x="0" y="2428"/>
                    <a:pt x="915" y="3661"/>
                    <a:pt x="2228" y="3860"/>
                  </a:cubicBezTo>
                  <a:cubicBezTo>
                    <a:pt x="2357" y="3882"/>
                    <a:pt x="2485" y="3892"/>
                    <a:pt x="2612" y="3892"/>
                  </a:cubicBezTo>
                  <a:cubicBezTo>
                    <a:pt x="3777" y="3892"/>
                    <a:pt x="4814" y="3015"/>
                    <a:pt x="4993" y="1831"/>
                  </a:cubicBezTo>
                  <a:cubicBezTo>
                    <a:pt x="5093" y="1155"/>
                    <a:pt x="4914" y="498"/>
                    <a:pt x="4536" y="1"/>
                  </a:cubicBezTo>
                  <a:close/>
                </a:path>
              </a:pathLst>
            </a:custGeom>
            <a:solidFill>
              <a:srgbClr val="AD4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7"/>
            <p:cNvSpPr/>
            <p:nvPr/>
          </p:nvSpPr>
          <p:spPr>
            <a:xfrm rot="2700000">
              <a:off x="8792778" y="1452702"/>
              <a:ext cx="70300" cy="35261"/>
            </a:xfrm>
            <a:custGeom>
              <a:avLst/>
              <a:gdLst/>
              <a:ahLst/>
              <a:cxnLst/>
              <a:rect l="l" t="t" r="r" b="b"/>
              <a:pathLst>
                <a:path w="2843" h="1426" extrusionOk="0">
                  <a:moveTo>
                    <a:pt x="1839" y="1"/>
                  </a:moveTo>
                  <a:cubicBezTo>
                    <a:pt x="1701" y="1"/>
                    <a:pt x="1543" y="22"/>
                    <a:pt x="1366" y="70"/>
                  </a:cubicBezTo>
                  <a:cubicBezTo>
                    <a:pt x="105" y="385"/>
                    <a:pt x="0" y="1425"/>
                    <a:pt x="1174" y="1425"/>
                  </a:cubicBezTo>
                  <a:cubicBezTo>
                    <a:pt x="1334" y="1425"/>
                    <a:pt x="1517" y="1406"/>
                    <a:pt x="1724" y="1363"/>
                  </a:cubicBezTo>
                  <a:cubicBezTo>
                    <a:pt x="2791" y="1136"/>
                    <a:pt x="2843" y="1"/>
                    <a:pt x="18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7"/>
            <p:cNvSpPr/>
            <p:nvPr/>
          </p:nvSpPr>
          <p:spPr>
            <a:xfrm rot="2700000">
              <a:off x="8309675" y="1912263"/>
              <a:ext cx="252152" cy="222653"/>
            </a:xfrm>
            <a:custGeom>
              <a:avLst/>
              <a:gdLst/>
              <a:ahLst/>
              <a:cxnLst/>
              <a:rect l="l" t="t" r="r" b="b"/>
              <a:pathLst>
                <a:path w="14702" h="12982" extrusionOk="0">
                  <a:moveTo>
                    <a:pt x="7270" y="0"/>
                  </a:moveTo>
                  <a:cubicBezTo>
                    <a:pt x="6365" y="0"/>
                    <a:pt x="5447" y="188"/>
                    <a:pt x="4576" y="591"/>
                  </a:cubicBezTo>
                  <a:cubicBezTo>
                    <a:pt x="1453" y="2043"/>
                    <a:pt x="1" y="5664"/>
                    <a:pt x="1254" y="8827"/>
                  </a:cubicBezTo>
                  <a:cubicBezTo>
                    <a:pt x="1274" y="8946"/>
                    <a:pt x="1354" y="9085"/>
                    <a:pt x="1393" y="9205"/>
                  </a:cubicBezTo>
                  <a:cubicBezTo>
                    <a:pt x="2497" y="11586"/>
                    <a:pt x="4851" y="12982"/>
                    <a:pt x="7311" y="12982"/>
                  </a:cubicBezTo>
                  <a:cubicBezTo>
                    <a:pt x="8221" y="12982"/>
                    <a:pt x="9146" y="12791"/>
                    <a:pt x="10027" y="12388"/>
                  </a:cubicBezTo>
                  <a:cubicBezTo>
                    <a:pt x="13289" y="10876"/>
                    <a:pt x="14702" y="7017"/>
                    <a:pt x="13210" y="3754"/>
                  </a:cubicBezTo>
                  <a:cubicBezTo>
                    <a:pt x="12454" y="2103"/>
                    <a:pt x="11061" y="909"/>
                    <a:pt x="9450" y="372"/>
                  </a:cubicBezTo>
                  <a:cubicBezTo>
                    <a:pt x="8756" y="129"/>
                    <a:pt x="8018" y="0"/>
                    <a:pt x="7270" y="0"/>
                  </a:cubicBezTo>
                  <a:close/>
                </a:path>
              </a:pathLst>
            </a:custGeom>
            <a:solidFill>
              <a:srgbClr val="368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7"/>
            <p:cNvSpPr/>
            <p:nvPr/>
          </p:nvSpPr>
          <p:spPr>
            <a:xfrm rot="2700000">
              <a:off x="8325776" y="1925313"/>
              <a:ext cx="230645" cy="216273"/>
            </a:xfrm>
            <a:custGeom>
              <a:avLst/>
              <a:gdLst/>
              <a:ahLst/>
              <a:cxnLst/>
              <a:rect l="l" t="t" r="r" b="b"/>
              <a:pathLst>
                <a:path w="13448" h="12610" extrusionOk="0">
                  <a:moveTo>
                    <a:pt x="8176" y="0"/>
                  </a:moveTo>
                  <a:cubicBezTo>
                    <a:pt x="9270" y="1811"/>
                    <a:pt x="11120" y="6088"/>
                    <a:pt x="6744" y="8654"/>
                  </a:cubicBezTo>
                  <a:cubicBezTo>
                    <a:pt x="5574" y="9344"/>
                    <a:pt x="4482" y="9617"/>
                    <a:pt x="3487" y="9617"/>
                  </a:cubicBezTo>
                  <a:cubicBezTo>
                    <a:pt x="2130" y="9617"/>
                    <a:pt x="953" y="9109"/>
                    <a:pt x="0" y="8455"/>
                  </a:cubicBezTo>
                  <a:lnTo>
                    <a:pt x="0" y="8455"/>
                  </a:lnTo>
                  <a:cubicBezTo>
                    <a:pt x="20" y="8574"/>
                    <a:pt x="100" y="8713"/>
                    <a:pt x="139" y="8833"/>
                  </a:cubicBezTo>
                  <a:cubicBezTo>
                    <a:pt x="1243" y="11214"/>
                    <a:pt x="3597" y="12610"/>
                    <a:pt x="6057" y="12610"/>
                  </a:cubicBezTo>
                  <a:cubicBezTo>
                    <a:pt x="6967" y="12610"/>
                    <a:pt x="7892" y="12419"/>
                    <a:pt x="8773" y="12016"/>
                  </a:cubicBezTo>
                  <a:cubicBezTo>
                    <a:pt x="12035" y="10504"/>
                    <a:pt x="13448" y="6645"/>
                    <a:pt x="11956" y="3382"/>
                  </a:cubicBezTo>
                  <a:cubicBezTo>
                    <a:pt x="11200" y="1731"/>
                    <a:pt x="9807" y="537"/>
                    <a:pt x="8176" y="0"/>
                  </a:cubicBezTo>
                  <a:close/>
                </a:path>
              </a:pathLst>
            </a:custGeom>
            <a:solidFill>
              <a:srgbClr val="326D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7"/>
            <p:cNvSpPr/>
            <p:nvPr/>
          </p:nvSpPr>
          <p:spPr>
            <a:xfrm rot="2700000">
              <a:off x="8381217" y="1913136"/>
              <a:ext cx="105684" cy="88996"/>
            </a:xfrm>
            <a:custGeom>
              <a:avLst/>
              <a:gdLst/>
              <a:ahLst/>
              <a:cxnLst/>
              <a:rect l="l" t="t" r="r" b="b"/>
              <a:pathLst>
                <a:path w="6162" h="5189" extrusionOk="0">
                  <a:moveTo>
                    <a:pt x="4036" y="0"/>
                  </a:moveTo>
                  <a:cubicBezTo>
                    <a:pt x="3405" y="0"/>
                    <a:pt x="2622" y="364"/>
                    <a:pt x="1802" y="1274"/>
                  </a:cubicBezTo>
                  <a:cubicBezTo>
                    <a:pt x="1" y="3290"/>
                    <a:pt x="353" y="5189"/>
                    <a:pt x="1789" y="5189"/>
                  </a:cubicBezTo>
                  <a:cubicBezTo>
                    <a:pt x="2478" y="5189"/>
                    <a:pt x="3417" y="4751"/>
                    <a:pt x="4488" y="3681"/>
                  </a:cubicBezTo>
                  <a:cubicBezTo>
                    <a:pt x="6162" y="2007"/>
                    <a:pt x="5517" y="0"/>
                    <a:pt x="40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7"/>
            <p:cNvSpPr/>
            <p:nvPr/>
          </p:nvSpPr>
          <p:spPr>
            <a:xfrm rot="2700000">
              <a:off x="8824714" y="2556642"/>
              <a:ext cx="126555" cy="112469"/>
            </a:xfrm>
            <a:custGeom>
              <a:avLst/>
              <a:gdLst/>
              <a:ahLst/>
              <a:cxnLst/>
              <a:rect l="l" t="t" r="r" b="b"/>
              <a:pathLst>
                <a:path w="11896" h="10572" extrusionOk="0">
                  <a:moveTo>
                    <a:pt x="6045" y="0"/>
                  </a:moveTo>
                  <a:cubicBezTo>
                    <a:pt x="5354" y="0"/>
                    <a:pt x="4672" y="140"/>
                    <a:pt x="4038" y="396"/>
                  </a:cubicBezTo>
                  <a:cubicBezTo>
                    <a:pt x="2725" y="893"/>
                    <a:pt x="1631" y="1908"/>
                    <a:pt x="1094" y="3300"/>
                  </a:cubicBezTo>
                  <a:cubicBezTo>
                    <a:pt x="0" y="6006"/>
                    <a:pt x="1293" y="9089"/>
                    <a:pt x="3998" y="10183"/>
                  </a:cubicBezTo>
                  <a:cubicBezTo>
                    <a:pt x="4651" y="10447"/>
                    <a:pt x="5325" y="10572"/>
                    <a:pt x="5987" y="10572"/>
                  </a:cubicBezTo>
                  <a:cubicBezTo>
                    <a:pt x="8075" y="10572"/>
                    <a:pt x="10051" y="9332"/>
                    <a:pt x="10881" y="7279"/>
                  </a:cubicBezTo>
                  <a:cubicBezTo>
                    <a:pt x="10921" y="7179"/>
                    <a:pt x="10961" y="7080"/>
                    <a:pt x="11001" y="6961"/>
                  </a:cubicBezTo>
                  <a:cubicBezTo>
                    <a:pt x="11896" y="4315"/>
                    <a:pt x="10583" y="1430"/>
                    <a:pt x="7997" y="396"/>
                  </a:cubicBezTo>
                  <a:cubicBezTo>
                    <a:pt x="7359" y="125"/>
                    <a:pt x="6698" y="0"/>
                    <a:pt x="6045" y="0"/>
                  </a:cubicBezTo>
                  <a:close/>
                </a:path>
              </a:pathLst>
            </a:custGeom>
            <a:solidFill>
              <a:srgbClr val="F9BE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7"/>
            <p:cNvSpPr/>
            <p:nvPr/>
          </p:nvSpPr>
          <p:spPr>
            <a:xfrm rot="2700000">
              <a:off x="8824619" y="2556872"/>
              <a:ext cx="117033" cy="108257"/>
            </a:xfrm>
            <a:custGeom>
              <a:avLst/>
              <a:gdLst/>
              <a:ahLst/>
              <a:cxnLst/>
              <a:rect l="l" t="t" r="r" b="b"/>
              <a:pathLst>
                <a:path w="11001" h="10176" extrusionOk="0">
                  <a:moveTo>
                    <a:pt x="4018" y="0"/>
                  </a:moveTo>
                  <a:lnTo>
                    <a:pt x="4018" y="0"/>
                  </a:lnTo>
                  <a:cubicBezTo>
                    <a:pt x="2725" y="497"/>
                    <a:pt x="1631" y="1512"/>
                    <a:pt x="1094" y="2904"/>
                  </a:cubicBezTo>
                  <a:cubicBezTo>
                    <a:pt x="0" y="5610"/>
                    <a:pt x="1293" y="8693"/>
                    <a:pt x="3998" y="9787"/>
                  </a:cubicBezTo>
                  <a:cubicBezTo>
                    <a:pt x="4651" y="10051"/>
                    <a:pt x="5325" y="10176"/>
                    <a:pt x="5987" y="10176"/>
                  </a:cubicBezTo>
                  <a:cubicBezTo>
                    <a:pt x="8075" y="10176"/>
                    <a:pt x="10051" y="8936"/>
                    <a:pt x="10881" y="6883"/>
                  </a:cubicBezTo>
                  <a:cubicBezTo>
                    <a:pt x="10921" y="6783"/>
                    <a:pt x="10961" y="6684"/>
                    <a:pt x="11001" y="6565"/>
                  </a:cubicBezTo>
                  <a:lnTo>
                    <a:pt x="11001" y="6565"/>
                  </a:lnTo>
                  <a:cubicBezTo>
                    <a:pt x="10193" y="7152"/>
                    <a:pt x="9174" y="7627"/>
                    <a:pt x="7972" y="7627"/>
                  </a:cubicBezTo>
                  <a:cubicBezTo>
                    <a:pt x="7221" y="7627"/>
                    <a:pt x="6398" y="7441"/>
                    <a:pt x="5510" y="6982"/>
                  </a:cubicBezTo>
                  <a:cubicBezTo>
                    <a:pt x="1850" y="5073"/>
                    <a:pt x="3203" y="1512"/>
                    <a:pt x="4018" y="0"/>
                  </a:cubicBezTo>
                  <a:close/>
                </a:path>
              </a:pathLst>
            </a:custGeom>
            <a:solidFill>
              <a:srgbClr val="AC88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7"/>
            <p:cNvSpPr/>
            <p:nvPr/>
          </p:nvSpPr>
          <p:spPr>
            <a:xfrm rot="2700000">
              <a:off x="8894189" y="2590168"/>
              <a:ext cx="54245" cy="44086"/>
            </a:xfrm>
            <a:custGeom>
              <a:avLst/>
              <a:gdLst/>
              <a:ahLst/>
              <a:cxnLst/>
              <a:rect l="l" t="t" r="r" b="b"/>
              <a:pathLst>
                <a:path w="5099" h="4144" extrusionOk="0">
                  <a:moveTo>
                    <a:pt x="1741" y="1"/>
                  </a:moveTo>
                  <a:cubicBezTo>
                    <a:pt x="500" y="1"/>
                    <a:pt x="0" y="1688"/>
                    <a:pt x="1433" y="3022"/>
                  </a:cubicBezTo>
                  <a:cubicBezTo>
                    <a:pt x="2305" y="3819"/>
                    <a:pt x="3057" y="4144"/>
                    <a:pt x="3611" y="4144"/>
                  </a:cubicBezTo>
                  <a:lnTo>
                    <a:pt x="3611" y="4144"/>
                  </a:lnTo>
                  <a:cubicBezTo>
                    <a:pt x="4842" y="4144"/>
                    <a:pt x="5099" y="2544"/>
                    <a:pt x="3522" y="953"/>
                  </a:cubicBezTo>
                  <a:cubicBezTo>
                    <a:pt x="2860" y="274"/>
                    <a:pt x="2241" y="1"/>
                    <a:pt x="17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2" name="Google Shape;502;p17"/>
            <p:cNvGrpSpPr/>
            <p:nvPr/>
          </p:nvGrpSpPr>
          <p:grpSpPr>
            <a:xfrm>
              <a:off x="7881889" y="851592"/>
              <a:ext cx="392854" cy="392853"/>
              <a:chOff x="7881889" y="851592"/>
              <a:chExt cx="392854" cy="392853"/>
            </a:xfrm>
          </p:grpSpPr>
          <p:sp>
            <p:nvSpPr>
              <p:cNvPr id="503" name="Google Shape;503;p17"/>
              <p:cNvSpPr/>
              <p:nvPr/>
            </p:nvSpPr>
            <p:spPr>
              <a:xfrm rot="2700000">
                <a:off x="7931237" y="917308"/>
                <a:ext cx="294159" cy="261419"/>
              </a:xfrm>
              <a:custGeom>
                <a:avLst/>
                <a:gdLst/>
                <a:ahLst/>
                <a:cxnLst/>
                <a:rect l="l" t="t" r="r" b="b"/>
                <a:pathLst>
                  <a:path w="11896" h="10572" extrusionOk="0">
                    <a:moveTo>
                      <a:pt x="6045" y="0"/>
                    </a:moveTo>
                    <a:cubicBezTo>
                      <a:pt x="5354" y="0"/>
                      <a:pt x="4672" y="140"/>
                      <a:pt x="4038" y="396"/>
                    </a:cubicBezTo>
                    <a:cubicBezTo>
                      <a:pt x="2725" y="893"/>
                      <a:pt x="1631" y="1908"/>
                      <a:pt x="1094" y="3300"/>
                    </a:cubicBezTo>
                    <a:cubicBezTo>
                      <a:pt x="0" y="6006"/>
                      <a:pt x="1293" y="9089"/>
                      <a:pt x="3998" y="10183"/>
                    </a:cubicBezTo>
                    <a:cubicBezTo>
                      <a:pt x="4651" y="10447"/>
                      <a:pt x="5325" y="10572"/>
                      <a:pt x="5987" y="10572"/>
                    </a:cubicBezTo>
                    <a:cubicBezTo>
                      <a:pt x="8075" y="10572"/>
                      <a:pt x="10051" y="9332"/>
                      <a:pt x="10881" y="7279"/>
                    </a:cubicBezTo>
                    <a:cubicBezTo>
                      <a:pt x="10921" y="7179"/>
                      <a:pt x="10961" y="7080"/>
                      <a:pt x="11001" y="6961"/>
                    </a:cubicBezTo>
                    <a:cubicBezTo>
                      <a:pt x="11896" y="4315"/>
                      <a:pt x="10583" y="1430"/>
                      <a:pt x="7997" y="396"/>
                    </a:cubicBezTo>
                    <a:cubicBezTo>
                      <a:pt x="7359" y="125"/>
                      <a:pt x="6698" y="0"/>
                      <a:pt x="6045" y="0"/>
                    </a:cubicBezTo>
                    <a:close/>
                  </a:path>
                </a:pathLst>
              </a:custGeom>
              <a:solidFill>
                <a:srgbClr val="F9BE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17"/>
              <p:cNvSpPr/>
              <p:nvPr/>
            </p:nvSpPr>
            <p:spPr>
              <a:xfrm rot="2700000">
                <a:off x="7931015" y="917843"/>
                <a:ext cx="272027" cy="251627"/>
              </a:xfrm>
              <a:custGeom>
                <a:avLst/>
                <a:gdLst/>
                <a:ahLst/>
                <a:cxnLst/>
                <a:rect l="l" t="t" r="r" b="b"/>
                <a:pathLst>
                  <a:path w="11001" h="10176" extrusionOk="0">
                    <a:moveTo>
                      <a:pt x="4018" y="0"/>
                    </a:moveTo>
                    <a:lnTo>
                      <a:pt x="4018" y="0"/>
                    </a:lnTo>
                    <a:cubicBezTo>
                      <a:pt x="2725" y="497"/>
                      <a:pt x="1631" y="1512"/>
                      <a:pt x="1094" y="2904"/>
                    </a:cubicBezTo>
                    <a:cubicBezTo>
                      <a:pt x="0" y="5610"/>
                      <a:pt x="1293" y="8693"/>
                      <a:pt x="3998" y="9787"/>
                    </a:cubicBezTo>
                    <a:cubicBezTo>
                      <a:pt x="4651" y="10051"/>
                      <a:pt x="5325" y="10176"/>
                      <a:pt x="5987" y="10176"/>
                    </a:cubicBezTo>
                    <a:cubicBezTo>
                      <a:pt x="8075" y="10176"/>
                      <a:pt x="10051" y="8936"/>
                      <a:pt x="10881" y="6883"/>
                    </a:cubicBezTo>
                    <a:cubicBezTo>
                      <a:pt x="10921" y="6783"/>
                      <a:pt x="10961" y="6684"/>
                      <a:pt x="11001" y="6565"/>
                    </a:cubicBezTo>
                    <a:lnTo>
                      <a:pt x="11001" y="6565"/>
                    </a:lnTo>
                    <a:cubicBezTo>
                      <a:pt x="10193" y="7152"/>
                      <a:pt x="9174" y="7627"/>
                      <a:pt x="7972" y="7627"/>
                    </a:cubicBezTo>
                    <a:cubicBezTo>
                      <a:pt x="7221" y="7627"/>
                      <a:pt x="6398" y="7441"/>
                      <a:pt x="5510" y="6982"/>
                    </a:cubicBezTo>
                    <a:cubicBezTo>
                      <a:pt x="1850" y="5073"/>
                      <a:pt x="3203" y="1512"/>
                      <a:pt x="4018" y="0"/>
                    </a:cubicBezTo>
                    <a:close/>
                  </a:path>
                </a:pathLst>
              </a:custGeom>
              <a:solidFill>
                <a:srgbClr val="AC88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7"/>
              <p:cNvSpPr/>
              <p:nvPr/>
            </p:nvSpPr>
            <p:spPr>
              <a:xfrm rot="2700000">
                <a:off x="8092729" y="995244"/>
                <a:ext cx="126086" cy="102471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4144" extrusionOk="0">
                    <a:moveTo>
                      <a:pt x="1741" y="1"/>
                    </a:moveTo>
                    <a:cubicBezTo>
                      <a:pt x="500" y="1"/>
                      <a:pt x="0" y="1688"/>
                      <a:pt x="1433" y="3022"/>
                    </a:cubicBezTo>
                    <a:cubicBezTo>
                      <a:pt x="2305" y="3819"/>
                      <a:pt x="3057" y="4144"/>
                      <a:pt x="3611" y="4144"/>
                    </a:cubicBezTo>
                    <a:lnTo>
                      <a:pt x="3611" y="4144"/>
                    </a:lnTo>
                    <a:cubicBezTo>
                      <a:pt x="4842" y="4144"/>
                      <a:pt x="5099" y="2544"/>
                      <a:pt x="3522" y="953"/>
                    </a:cubicBezTo>
                    <a:cubicBezTo>
                      <a:pt x="2860" y="274"/>
                      <a:pt x="2241" y="1"/>
                      <a:pt x="17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6" name="Google Shape;506;p17"/>
            <p:cNvSpPr/>
            <p:nvPr/>
          </p:nvSpPr>
          <p:spPr>
            <a:xfrm rot="2700000">
              <a:off x="8381329" y="595930"/>
              <a:ext cx="96437" cy="85483"/>
            </a:xfrm>
            <a:custGeom>
              <a:avLst/>
              <a:gdLst/>
              <a:ahLst/>
              <a:cxnLst/>
              <a:rect l="l" t="t" r="r" b="b"/>
              <a:pathLst>
                <a:path w="3900" h="3457" extrusionOk="0">
                  <a:moveTo>
                    <a:pt x="2022" y="1"/>
                  </a:moveTo>
                  <a:cubicBezTo>
                    <a:pt x="1816" y="1"/>
                    <a:pt x="1610" y="40"/>
                    <a:pt x="1412" y="115"/>
                  </a:cubicBezTo>
                  <a:cubicBezTo>
                    <a:pt x="955" y="255"/>
                    <a:pt x="577" y="573"/>
                    <a:pt x="398" y="1011"/>
                  </a:cubicBezTo>
                  <a:cubicBezTo>
                    <a:pt x="0" y="1866"/>
                    <a:pt x="358" y="2900"/>
                    <a:pt x="1233" y="3298"/>
                  </a:cubicBezTo>
                  <a:cubicBezTo>
                    <a:pt x="1469" y="3405"/>
                    <a:pt x="1715" y="3456"/>
                    <a:pt x="1956" y="3456"/>
                  </a:cubicBezTo>
                  <a:cubicBezTo>
                    <a:pt x="2611" y="3456"/>
                    <a:pt x="3230" y="3082"/>
                    <a:pt x="3521" y="2443"/>
                  </a:cubicBezTo>
                  <a:cubicBezTo>
                    <a:pt x="3541" y="2423"/>
                    <a:pt x="3541" y="2363"/>
                    <a:pt x="3561" y="2343"/>
                  </a:cubicBezTo>
                  <a:cubicBezTo>
                    <a:pt x="3899" y="1508"/>
                    <a:pt x="3521" y="553"/>
                    <a:pt x="2705" y="155"/>
                  </a:cubicBezTo>
                  <a:cubicBezTo>
                    <a:pt x="2485" y="50"/>
                    <a:pt x="2253" y="1"/>
                    <a:pt x="2022" y="1"/>
                  </a:cubicBezTo>
                  <a:close/>
                </a:path>
              </a:pathLst>
            </a:custGeom>
            <a:solidFill>
              <a:srgbClr val="368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7"/>
            <p:cNvSpPr/>
            <p:nvPr/>
          </p:nvSpPr>
          <p:spPr>
            <a:xfrm rot="2700000">
              <a:off x="8381551" y="595394"/>
              <a:ext cx="88055" cy="82639"/>
            </a:xfrm>
            <a:custGeom>
              <a:avLst/>
              <a:gdLst/>
              <a:ahLst/>
              <a:cxnLst/>
              <a:rect l="l" t="t" r="r" b="b"/>
              <a:pathLst>
                <a:path w="3561" h="3342" extrusionOk="0">
                  <a:moveTo>
                    <a:pt x="1412" y="0"/>
                  </a:moveTo>
                  <a:lnTo>
                    <a:pt x="1412" y="0"/>
                  </a:lnTo>
                  <a:cubicBezTo>
                    <a:pt x="955" y="140"/>
                    <a:pt x="577" y="458"/>
                    <a:pt x="398" y="896"/>
                  </a:cubicBezTo>
                  <a:cubicBezTo>
                    <a:pt x="0" y="1751"/>
                    <a:pt x="358" y="2785"/>
                    <a:pt x="1233" y="3183"/>
                  </a:cubicBezTo>
                  <a:cubicBezTo>
                    <a:pt x="1469" y="3290"/>
                    <a:pt x="1715" y="3341"/>
                    <a:pt x="1956" y="3341"/>
                  </a:cubicBezTo>
                  <a:cubicBezTo>
                    <a:pt x="2611" y="3341"/>
                    <a:pt x="3230" y="2967"/>
                    <a:pt x="3521" y="2328"/>
                  </a:cubicBezTo>
                  <a:cubicBezTo>
                    <a:pt x="3541" y="2308"/>
                    <a:pt x="3541" y="2248"/>
                    <a:pt x="3561" y="2228"/>
                  </a:cubicBezTo>
                  <a:lnTo>
                    <a:pt x="3561" y="2228"/>
                  </a:lnTo>
                  <a:cubicBezTo>
                    <a:pt x="3307" y="2401"/>
                    <a:pt x="3001" y="2534"/>
                    <a:pt x="2644" y="2534"/>
                  </a:cubicBezTo>
                  <a:cubicBezTo>
                    <a:pt x="2385" y="2534"/>
                    <a:pt x="2100" y="2464"/>
                    <a:pt x="1790" y="2288"/>
                  </a:cubicBezTo>
                  <a:cubicBezTo>
                    <a:pt x="617" y="1612"/>
                    <a:pt x="1114" y="458"/>
                    <a:pt x="1412" y="0"/>
                  </a:cubicBezTo>
                  <a:close/>
                </a:path>
              </a:pathLst>
            </a:custGeom>
            <a:solidFill>
              <a:srgbClr val="326D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7"/>
            <p:cNvSpPr/>
            <p:nvPr/>
          </p:nvSpPr>
          <p:spPr>
            <a:xfrm rot="2700000">
              <a:off x="8433898" y="621757"/>
              <a:ext cx="40454" cy="34272"/>
            </a:xfrm>
            <a:custGeom>
              <a:avLst/>
              <a:gdLst/>
              <a:ahLst/>
              <a:cxnLst/>
              <a:rect l="l" t="t" r="r" b="b"/>
              <a:pathLst>
                <a:path w="1636" h="1386" extrusionOk="0">
                  <a:moveTo>
                    <a:pt x="575" y="0"/>
                  </a:moveTo>
                  <a:cubicBezTo>
                    <a:pt x="180" y="0"/>
                    <a:pt x="0" y="529"/>
                    <a:pt x="447" y="990"/>
                  </a:cubicBezTo>
                  <a:cubicBezTo>
                    <a:pt x="734" y="1271"/>
                    <a:pt x="983" y="1386"/>
                    <a:pt x="1165" y="1386"/>
                  </a:cubicBezTo>
                  <a:cubicBezTo>
                    <a:pt x="1549" y="1386"/>
                    <a:pt x="1635" y="873"/>
                    <a:pt x="1163" y="333"/>
                  </a:cubicBezTo>
                  <a:cubicBezTo>
                    <a:pt x="949" y="96"/>
                    <a:pt x="743" y="0"/>
                    <a:pt x="5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9" name="Google Shape;509;p17"/>
          <p:cNvGrpSpPr/>
          <p:nvPr/>
        </p:nvGrpSpPr>
        <p:grpSpPr>
          <a:xfrm rot="-4983392">
            <a:off x="8572538" y="4251938"/>
            <a:ext cx="258350" cy="258349"/>
            <a:chOff x="7881889" y="851592"/>
            <a:chExt cx="392854" cy="392853"/>
          </a:xfrm>
        </p:grpSpPr>
        <p:sp>
          <p:nvSpPr>
            <p:cNvPr id="510" name="Google Shape;510;p17"/>
            <p:cNvSpPr/>
            <p:nvPr/>
          </p:nvSpPr>
          <p:spPr>
            <a:xfrm rot="2700000">
              <a:off x="7931237" y="917308"/>
              <a:ext cx="294159" cy="261419"/>
            </a:xfrm>
            <a:custGeom>
              <a:avLst/>
              <a:gdLst/>
              <a:ahLst/>
              <a:cxnLst/>
              <a:rect l="l" t="t" r="r" b="b"/>
              <a:pathLst>
                <a:path w="11896" h="10572" extrusionOk="0">
                  <a:moveTo>
                    <a:pt x="6045" y="0"/>
                  </a:moveTo>
                  <a:cubicBezTo>
                    <a:pt x="5354" y="0"/>
                    <a:pt x="4672" y="140"/>
                    <a:pt x="4038" y="396"/>
                  </a:cubicBezTo>
                  <a:cubicBezTo>
                    <a:pt x="2725" y="893"/>
                    <a:pt x="1631" y="1908"/>
                    <a:pt x="1094" y="3300"/>
                  </a:cubicBezTo>
                  <a:cubicBezTo>
                    <a:pt x="0" y="6006"/>
                    <a:pt x="1293" y="9089"/>
                    <a:pt x="3998" y="10183"/>
                  </a:cubicBezTo>
                  <a:cubicBezTo>
                    <a:pt x="4651" y="10447"/>
                    <a:pt x="5325" y="10572"/>
                    <a:pt x="5987" y="10572"/>
                  </a:cubicBezTo>
                  <a:cubicBezTo>
                    <a:pt x="8075" y="10572"/>
                    <a:pt x="10051" y="9332"/>
                    <a:pt x="10881" y="7279"/>
                  </a:cubicBezTo>
                  <a:cubicBezTo>
                    <a:pt x="10921" y="7179"/>
                    <a:pt x="10961" y="7080"/>
                    <a:pt x="11001" y="6961"/>
                  </a:cubicBezTo>
                  <a:cubicBezTo>
                    <a:pt x="11896" y="4315"/>
                    <a:pt x="10583" y="1430"/>
                    <a:pt x="7997" y="396"/>
                  </a:cubicBezTo>
                  <a:cubicBezTo>
                    <a:pt x="7359" y="125"/>
                    <a:pt x="6698" y="0"/>
                    <a:pt x="6045" y="0"/>
                  </a:cubicBezTo>
                  <a:close/>
                </a:path>
              </a:pathLst>
            </a:custGeom>
            <a:solidFill>
              <a:srgbClr val="F9BE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7"/>
            <p:cNvSpPr/>
            <p:nvPr/>
          </p:nvSpPr>
          <p:spPr>
            <a:xfrm rot="2700000">
              <a:off x="7931015" y="917843"/>
              <a:ext cx="272027" cy="251627"/>
            </a:xfrm>
            <a:custGeom>
              <a:avLst/>
              <a:gdLst/>
              <a:ahLst/>
              <a:cxnLst/>
              <a:rect l="l" t="t" r="r" b="b"/>
              <a:pathLst>
                <a:path w="11001" h="10176" extrusionOk="0">
                  <a:moveTo>
                    <a:pt x="4018" y="0"/>
                  </a:moveTo>
                  <a:lnTo>
                    <a:pt x="4018" y="0"/>
                  </a:lnTo>
                  <a:cubicBezTo>
                    <a:pt x="2725" y="497"/>
                    <a:pt x="1631" y="1512"/>
                    <a:pt x="1094" y="2904"/>
                  </a:cubicBezTo>
                  <a:cubicBezTo>
                    <a:pt x="0" y="5610"/>
                    <a:pt x="1293" y="8693"/>
                    <a:pt x="3998" y="9787"/>
                  </a:cubicBezTo>
                  <a:cubicBezTo>
                    <a:pt x="4651" y="10051"/>
                    <a:pt x="5325" y="10176"/>
                    <a:pt x="5987" y="10176"/>
                  </a:cubicBezTo>
                  <a:cubicBezTo>
                    <a:pt x="8075" y="10176"/>
                    <a:pt x="10051" y="8936"/>
                    <a:pt x="10881" y="6883"/>
                  </a:cubicBezTo>
                  <a:cubicBezTo>
                    <a:pt x="10921" y="6783"/>
                    <a:pt x="10961" y="6684"/>
                    <a:pt x="11001" y="6565"/>
                  </a:cubicBezTo>
                  <a:lnTo>
                    <a:pt x="11001" y="6565"/>
                  </a:lnTo>
                  <a:cubicBezTo>
                    <a:pt x="10193" y="7152"/>
                    <a:pt x="9174" y="7627"/>
                    <a:pt x="7972" y="7627"/>
                  </a:cubicBezTo>
                  <a:cubicBezTo>
                    <a:pt x="7221" y="7627"/>
                    <a:pt x="6398" y="7441"/>
                    <a:pt x="5510" y="6982"/>
                  </a:cubicBezTo>
                  <a:cubicBezTo>
                    <a:pt x="1850" y="5073"/>
                    <a:pt x="3203" y="1512"/>
                    <a:pt x="4018" y="0"/>
                  </a:cubicBezTo>
                  <a:close/>
                </a:path>
              </a:pathLst>
            </a:custGeom>
            <a:solidFill>
              <a:srgbClr val="AC88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7"/>
            <p:cNvSpPr/>
            <p:nvPr/>
          </p:nvSpPr>
          <p:spPr>
            <a:xfrm rot="2700000">
              <a:off x="8092729" y="995244"/>
              <a:ext cx="126086" cy="102471"/>
            </a:xfrm>
            <a:custGeom>
              <a:avLst/>
              <a:gdLst/>
              <a:ahLst/>
              <a:cxnLst/>
              <a:rect l="l" t="t" r="r" b="b"/>
              <a:pathLst>
                <a:path w="5099" h="4144" extrusionOk="0">
                  <a:moveTo>
                    <a:pt x="1741" y="1"/>
                  </a:moveTo>
                  <a:cubicBezTo>
                    <a:pt x="500" y="1"/>
                    <a:pt x="0" y="1688"/>
                    <a:pt x="1433" y="3022"/>
                  </a:cubicBezTo>
                  <a:cubicBezTo>
                    <a:pt x="2305" y="3819"/>
                    <a:pt x="3057" y="4144"/>
                    <a:pt x="3611" y="4144"/>
                  </a:cubicBezTo>
                  <a:lnTo>
                    <a:pt x="3611" y="4144"/>
                  </a:lnTo>
                  <a:cubicBezTo>
                    <a:pt x="4842" y="4144"/>
                    <a:pt x="5099" y="2544"/>
                    <a:pt x="3522" y="953"/>
                  </a:cubicBezTo>
                  <a:cubicBezTo>
                    <a:pt x="2860" y="274"/>
                    <a:pt x="2241" y="1"/>
                    <a:pt x="17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2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8"/>
          <p:cNvSpPr txBox="1">
            <a:spLocks noGrp="1"/>
          </p:cNvSpPr>
          <p:nvPr>
            <p:ph type="title"/>
          </p:nvPr>
        </p:nvSpPr>
        <p:spPr>
          <a:xfrm>
            <a:off x="1761150" y="567767"/>
            <a:ext cx="5621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18"/>
          <p:cNvSpPr txBox="1">
            <a:spLocks noGrp="1"/>
          </p:cNvSpPr>
          <p:nvPr>
            <p:ph type="title" idx="2"/>
          </p:nvPr>
        </p:nvSpPr>
        <p:spPr>
          <a:xfrm>
            <a:off x="1072900" y="3189856"/>
            <a:ext cx="31758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18"/>
          <p:cNvSpPr txBox="1">
            <a:spLocks noGrp="1"/>
          </p:cNvSpPr>
          <p:nvPr>
            <p:ph type="title" idx="3"/>
          </p:nvPr>
        </p:nvSpPr>
        <p:spPr>
          <a:xfrm>
            <a:off x="4895301" y="3185056"/>
            <a:ext cx="31758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18"/>
          <p:cNvSpPr txBox="1">
            <a:spLocks noGrp="1"/>
          </p:cNvSpPr>
          <p:nvPr>
            <p:ph type="subTitle" idx="1"/>
          </p:nvPr>
        </p:nvSpPr>
        <p:spPr>
          <a:xfrm>
            <a:off x="1241808" y="3886680"/>
            <a:ext cx="2838000" cy="5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18"/>
          <p:cNvSpPr txBox="1">
            <a:spLocks noGrp="1"/>
          </p:cNvSpPr>
          <p:nvPr>
            <p:ph type="subTitle" idx="4"/>
          </p:nvPr>
        </p:nvSpPr>
        <p:spPr>
          <a:xfrm>
            <a:off x="5064134" y="3878975"/>
            <a:ext cx="2838000" cy="5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18"/>
          <p:cNvSpPr/>
          <p:nvPr/>
        </p:nvSpPr>
        <p:spPr>
          <a:xfrm>
            <a:off x="6957600" y="-626500"/>
            <a:ext cx="3105553" cy="1900698"/>
          </a:xfrm>
          <a:custGeom>
            <a:avLst/>
            <a:gdLst/>
            <a:ahLst/>
            <a:cxnLst/>
            <a:rect l="l" t="t" r="r" b="b"/>
            <a:pathLst>
              <a:path w="148520" h="90899" extrusionOk="0">
                <a:moveTo>
                  <a:pt x="22296" y="0"/>
                </a:moveTo>
                <a:cubicBezTo>
                  <a:pt x="15430" y="0"/>
                  <a:pt x="6449" y="6578"/>
                  <a:pt x="3064" y="12059"/>
                </a:cubicBezTo>
                <a:cubicBezTo>
                  <a:pt x="1373" y="14784"/>
                  <a:pt x="717" y="18027"/>
                  <a:pt x="518" y="21229"/>
                </a:cubicBezTo>
                <a:cubicBezTo>
                  <a:pt x="1" y="29803"/>
                  <a:pt x="3223" y="39252"/>
                  <a:pt x="10783" y="43330"/>
                </a:cubicBezTo>
                <a:cubicBezTo>
                  <a:pt x="14475" y="45319"/>
                  <a:pt x="18545" y="45772"/>
                  <a:pt x="22747" y="45772"/>
                </a:cubicBezTo>
                <a:cubicBezTo>
                  <a:pt x="26256" y="45772"/>
                  <a:pt x="29857" y="45456"/>
                  <a:pt x="33407" y="45456"/>
                </a:cubicBezTo>
                <a:cubicBezTo>
                  <a:pt x="35982" y="45456"/>
                  <a:pt x="38531" y="45622"/>
                  <a:pt x="41000" y="46195"/>
                </a:cubicBezTo>
                <a:cubicBezTo>
                  <a:pt x="44461" y="46990"/>
                  <a:pt x="47902" y="48801"/>
                  <a:pt x="49534" y="51944"/>
                </a:cubicBezTo>
                <a:cubicBezTo>
                  <a:pt x="51065" y="54928"/>
                  <a:pt x="50667" y="58469"/>
                  <a:pt x="51165" y="61791"/>
                </a:cubicBezTo>
                <a:cubicBezTo>
                  <a:pt x="52756" y="72354"/>
                  <a:pt x="63717" y="79555"/>
                  <a:pt x="74399" y="80092"/>
                </a:cubicBezTo>
                <a:cubicBezTo>
                  <a:pt x="75023" y="80124"/>
                  <a:pt x="75648" y="80137"/>
                  <a:pt x="76275" y="80137"/>
                </a:cubicBezTo>
                <a:cubicBezTo>
                  <a:pt x="81102" y="80137"/>
                  <a:pt x="86010" y="79309"/>
                  <a:pt x="90781" y="79309"/>
                </a:cubicBezTo>
                <a:cubicBezTo>
                  <a:pt x="93591" y="79309"/>
                  <a:pt x="96354" y="79596"/>
                  <a:pt x="99027" y="80510"/>
                </a:cubicBezTo>
                <a:cubicBezTo>
                  <a:pt x="103085" y="81902"/>
                  <a:pt x="106526" y="84588"/>
                  <a:pt x="110286" y="86676"/>
                </a:cubicBezTo>
                <a:cubicBezTo>
                  <a:pt x="115004" y="89287"/>
                  <a:pt x="120429" y="90898"/>
                  <a:pt x="125809" y="90898"/>
                </a:cubicBezTo>
                <a:cubicBezTo>
                  <a:pt x="128095" y="90898"/>
                  <a:pt x="130373" y="90607"/>
                  <a:pt x="132585" y="89979"/>
                </a:cubicBezTo>
                <a:cubicBezTo>
                  <a:pt x="140025" y="87890"/>
                  <a:pt x="146411" y="81544"/>
                  <a:pt x="147386" y="73925"/>
                </a:cubicBezTo>
                <a:cubicBezTo>
                  <a:pt x="148520" y="65013"/>
                  <a:pt x="142651" y="56817"/>
                  <a:pt x="136604" y="50173"/>
                </a:cubicBezTo>
                <a:cubicBezTo>
                  <a:pt x="113906" y="25128"/>
                  <a:pt x="83132" y="6250"/>
                  <a:pt x="49474" y="2948"/>
                </a:cubicBezTo>
                <a:cubicBezTo>
                  <a:pt x="43785" y="2411"/>
                  <a:pt x="38036" y="2351"/>
                  <a:pt x="32346" y="1655"/>
                </a:cubicBezTo>
                <a:cubicBezTo>
                  <a:pt x="29223" y="1257"/>
                  <a:pt x="26140" y="223"/>
                  <a:pt x="22997" y="24"/>
                </a:cubicBezTo>
                <a:cubicBezTo>
                  <a:pt x="22766" y="8"/>
                  <a:pt x="22532" y="0"/>
                  <a:pt x="2229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18"/>
          <p:cNvSpPr/>
          <p:nvPr/>
        </p:nvSpPr>
        <p:spPr>
          <a:xfrm rot="10800000">
            <a:off x="-1177760" y="-1216415"/>
            <a:ext cx="3610411" cy="2904341"/>
          </a:xfrm>
          <a:custGeom>
            <a:avLst/>
            <a:gdLst/>
            <a:ahLst/>
            <a:cxnLst/>
            <a:rect l="l" t="t" r="r" b="b"/>
            <a:pathLst>
              <a:path w="88523" h="71211" extrusionOk="0">
                <a:moveTo>
                  <a:pt x="69070" y="0"/>
                </a:moveTo>
                <a:cubicBezTo>
                  <a:pt x="66627" y="0"/>
                  <a:pt x="64097" y="676"/>
                  <a:pt x="61807" y="1586"/>
                </a:cubicBezTo>
                <a:cubicBezTo>
                  <a:pt x="56117" y="3834"/>
                  <a:pt x="50846" y="7613"/>
                  <a:pt x="47842" y="12964"/>
                </a:cubicBezTo>
                <a:cubicBezTo>
                  <a:pt x="46032" y="16167"/>
                  <a:pt x="45077" y="19788"/>
                  <a:pt x="43744" y="23209"/>
                </a:cubicBezTo>
                <a:cubicBezTo>
                  <a:pt x="42392" y="26651"/>
                  <a:pt x="40482" y="30052"/>
                  <a:pt x="37359" y="31982"/>
                </a:cubicBezTo>
                <a:cubicBezTo>
                  <a:pt x="33141" y="34568"/>
                  <a:pt x="27830" y="34031"/>
                  <a:pt x="22996" y="35025"/>
                </a:cubicBezTo>
                <a:cubicBezTo>
                  <a:pt x="17983" y="36060"/>
                  <a:pt x="13487" y="38885"/>
                  <a:pt x="9728" y="42366"/>
                </a:cubicBezTo>
                <a:cubicBezTo>
                  <a:pt x="7619" y="44315"/>
                  <a:pt x="5650" y="46603"/>
                  <a:pt x="4794" y="49368"/>
                </a:cubicBezTo>
                <a:cubicBezTo>
                  <a:pt x="4178" y="51337"/>
                  <a:pt x="4178" y="53446"/>
                  <a:pt x="4257" y="55515"/>
                </a:cubicBezTo>
                <a:cubicBezTo>
                  <a:pt x="4377" y="58200"/>
                  <a:pt x="4635" y="60886"/>
                  <a:pt x="5053" y="63512"/>
                </a:cubicBezTo>
                <a:lnTo>
                  <a:pt x="0" y="71210"/>
                </a:lnTo>
                <a:cubicBezTo>
                  <a:pt x="21226" y="69022"/>
                  <a:pt x="42093" y="63373"/>
                  <a:pt x="61508" y="54520"/>
                </a:cubicBezTo>
                <a:cubicBezTo>
                  <a:pt x="67934" y="51616"/>
                  <a:pt x="74220" y="48334"/>
                  <a:pt x="79929" y="44176"/>
                </a:cubicBezTo>
                <a:cubicBezTo>
                  <a:pt x="83450" y="41610"/>
                  <a:pt x="86911" y="38447"/>
                  <a:pt x="87926" y="34230"/>
                </a:cubicBezTo>
                <a:cubicBezTo>
                  <a:pt x="88523" y="31763"/>
                  <a:pt x="88204" y="29157"/>
                  <a:pt x="87707" y="26670"/>
                </a:cubicBezTo>
                <a:cubicBezTo>
                  <a:pt x="86215" y="19211"/>
                  <a:pt x="83152" y="12069"/>
                  <a:pt x="78755" y="5883"/>
                </a:cubicBezTo>
                <a:cubicBezTo>
                  <a:pt x="77482" y="4092"/>
                  <a:pt x="76070" y="2342"/>
                  <a:pt x="74140" y="1248"/>
                </a:cubicBezTo>
                <a:cubicBezTo>
                  <a:pt x="72581" y="359"/>
                  <a:pt x="70849" y="0"/>
                  <a:pt x="6907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1" name="Google Shape;521;p18"/>
          <p:cNvGrpSpPr/>
          <p:nvPr/>
        </p:nvGrpSpPr>
        <p:grpSpPr>
          <a:xfrm rot="416459">
            <a:off x="452881" y="662966"/>
            <a:ext cx="765807" cy="1325377"/>
            <a:chOff x="715950" y="574191"/>
            <a:chExt cx="629561" cy="1089577"/>
          </a:xfrm>
        </p:grpSpPr>
        <p:sp>
          <p:nvSpPr>
            <p:cNvPr id="522" name="Google Shape;522;p18"/>
            <p:cNvSpPr/>
            <p:nvPr/>
          </p:nvSpPr>
          <p:spPr>
            <a:xfrm rot="2700000">
              <a:off x="739953" y="1516770"/>
              <a:ext cx="125937" cy="120052"/>
            </a:xfrm>
            <a:custGeom>
              <a:avLst/>
              <a:gdLst/>
              <a:ahLst/>
              <a:cxnLst/>
              <a:rect l="l" t="t" r="r" b="b"/>
              <a:pathLst>
                <a:path w="5093" h="4855" extrusionOk="0">
                  <a:moveTo>
                    <a:pt x="2581" y="0"/>
                  </a:moveTo>
                  <a:cubicBezTo>
                    <a:pt x="1467" y="0"/>
                    <a:pt x="471" y="805"/>
                    <a:pt x="219" y="1919"/>
                  </a:cubicBezTo>
                  <a:cubicBezTo>
                    <a:pt x="219" y="1978"/>
                    <a:pt x="199" y="2018"/>
                    <a:pt x="199" y="2078"/>
                  </a:cubicBezTo>
                  <a:cubicBezTo>
                    <a:pt x="0" y="3391"/>
                    <a:pt x="915" y="4624"/>
                    <a:pt x="2228" y="4823"/>
                  </a:cubicBezTo>
                  <a:cubicBezTo>
                    <a:pt x="2357" y="4845"/>
                    <a:pt x="2485" y="4855"/>
                    <a:pt x="2612" y="4855"/>
                  </a:cubicBezTo>
                  <a:cubicBezTo>
                    <a:pt x="3777" y="4855"/>
                    <a:pt x="4814" y="3978"/>
                    <a:pt x="4993" y="2794"/>
                  </a:cubicBezTo>
                  <a:cubicBezTo>
                    <a:pt x="5093" y="2118"/>
                    <a:pt x="4914" y="1461"/>
                    <a:pt x="4516" y="964"/>
                  </a:cubicBezTo>
                  <a:cubicBezTo>
                    <a:pt x="4138" y="486"/>
                    <a:pt x="3601" y="128"/>
                    <a:pt x="2945" y="29"/>
                  </a:cubicBezTo>
                  <a:cubicBezTo>
                    <a:pt x="2822" y="10"/>
                    <a:pt x="2701" y="0"/>
                    <a:pt x="2581" y="0"/>
                  </a:cubicBezTo>
                  <a:close/>
                </a:path>
              </a:pathLst>
            </a:custGeom>
            <a:solidFill>
              <a:srgbClr val="E73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8"/>
            <p:cNvSpPr/>
            <p:nvPr/>
          </p:nvSpPr>
          <p:spPr>
            <a:xfrm rot="2700000">
              <a:off x="731533" y="1537096"/>
              <a:ext cx="125937" cy="96240"/>
            </a:xfrm>
            <a:custGeom>
              <a:avLst/>
              <a:gdLst/>
              <a:ahLst/>
              <a:cxnLst/>
              <a:rect l="l" t="t" r="r" b="b"/>
              <a:pathLst>
                <a:path w="5093" h="3892" extrusionOk="0">
                  <a:moveTo>
                    <a:pt x="4536" y="1"/>
                  </a:moveTo>
                  <a:cubicBezTo>
                    <a:pt x="4497" y="774"/>
                    <a:pt x="4233" y="2412"/>
                    <a:pt x="2465" y="2412"/>
                  </a:cubicBezTo>
                  <a:cubicBezTo>
                    <a:pt x="2414" y="2412"/>
                    <a:pt x="2362" y="2411"/>
                    <a:pt x="2308" y="2408"/>
                  </a:cubicBezTo>
                  <a:cubicBezTo>
                    <a:pt x="1094" y="2348"/>
                    <a:pt x="518" y="1652"/>
                    <a:pt x="219" y="956"/>
                  </a:cubicBezTo>
                  <a:cubicBezTo>
                    <a:pt x="219" y="1015"/>
                    <a:pt x="199" y="1055"/>
                    <a:pt x="199" y="1115"/>
                  </a:cubicBezTo>
                  <a:cubicBezTo>
                    <a:pt x="0" y="2428"/>
                    <a:pt x="915" y="3661"/>
                    <a:pt x="2228" y="3860"/>
                  </a:cubicBezTo>
                  <a:cubicBezTo>
                    <a:pt x="2357" y="3882"/>
                    <a:pt x="2485" y="3892"/>
                    <a:pt x="2612" y="3892"/>
                  </a:cubicBezTo>
                  <a:cubicBezTo>
                    <a:pt x="3777" y="3892"/>
                    <a:pt x="4814" y="3015"/>
                    <a:pt x="4993" y="1831"/>
                  </a:cubicBezTo>
                  <a:cubicBezTo>
                    <a:pt x="5093" y="1155"/>
                    <a:pt x="4914" y="498"/>
                    <a:pt x="4536" y="1"/>
                  </a:cubicBezTo>
                  <a:close/>
                </a:path>
              </a:pathLst>
            </a:custGeom>
            <a:solidFill>
              <a:srgbClr val="AD4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8"/>
            <p:cNvSpPr/>
            <p:nvPr/>
          </p:nvSpPr>
          <p:spPr>
            <a:xfrm rot="2700000">
              <a:off x="786578" y="1528402"/>
              <a:ext cx="70300" cy="35261"/>
            </a:xfrm>
            <a:custGeom>
              <a:avLst/>
              <a:gdLst/>
              <a:ahLst/>
              <a:cxnLst/>
              <a:rect l="l" t="t" r="r" b="b"/>
              <a:pathLst>
                <a:path w="2843" h="1426" extrusionOk="0">
                  <a:moveTo>
                    <a:pt x="1839" y="1"/>
                  </a:moveTo>
                  <a:cubicBezTo>
                    <a:pt x="1701" y="1"/>
                    <a:pt x="1543" y="22"/>
                    <a:pt x="1366" y="70"/>
                  </a:cubicBezTo>
                  <a:cubicBezTo>
                    <a:pt x="105" y="385"/>
                    <a:pt x="0" y="1425"/>
                    <a:pt x="1174" y="1425"/>
                  </a:cubicBezTo>
                  <a:cubicBezTo>
                    <a:pt x="1334" y="1425"/>
                    <a:pt x="1517" y="1406"/>
                    <a:pt x="1724" y="1363"/>
                  </a:cubicBezTo>
                  <a:cubicBezTo>
                    <a:pt x="2791" y="1136"/>
                    <a:pt x="2843" y="1"/>
                    <a:pt x="18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8"/>
            <p:cNvSpPr/>
            <p:nvPr/>
          </p:nvSpPr>
          <p:spPr>
            <a:xfrm rot="2700000">
              <a:off x="1215054" y="595768"/>
              <a:ext cx="96437" cy="85483"/>
            </a:xfrm>
            <a:custGeom>
              <a:avLst/>
              <a:gdLst/>
              <a:ahLst/>
              <a:cxnLst/>
              <a:rect l="l" t="t" r="r" b="b"/>
              <a:pathLst>
                <a:path w="3900" h="3457" extrusionOk="0">
                  <a:moveTo>
                    <a:pt x="2022" y="1"/>
                  </a:moveTo>
                  <a:cubicBezTo>
                    <a:pt x="1816" y="1"/>
                    <a:pt x="1610" y="40"/>
                    <a:pt x="1412" y="115"/>
                  </a:cubicBezTo>
                  <a:cubicBezTo>
                    <a:pt x="955" y="255"/>
                    <a:pt x="577" y="573"/>
                    <a:pt x="398" y="1011"/>
                  </a:cubicBezTo>
                  <a:cubicBezTo>
                    <a:pt x="0" y="1866"/>
                    <a:pt x="358" y="2900"/>
                    <a:pt x="1233" y="3298"/>
                  </a:cubicBezTo>
                  <a:cubicBezTo>
                    <a:pt x="1469" y="3405"/>
                    <a:pt x="1715" y="3456"/>
                    <a:pt x="1956" y="3456"/>
                  </a:cubicBezTo>
                  <a:cubicBezTo>
                    <a:pt x="2611" y="3456"/>
                    <a:pt x="3230" y="3082"/>
                    <a:pt x="3521" y="2443"/>
                  </a:cubicBezTo>
                  <a:cubicBezTo>
                    <a:pt x="3541" y="2423"/>
                    <a:pt x="3541" y="2363"/>
                    <a:pt x="3561" y="2343"/>
                  </a:cubicBezTo>
                  <a:cubicBezTo>
                    <a:pt x="3899" y="1508"/>
                    <a:pt x="3521" y="553"/>
                    <a:pt x="2705" y="155"/>
                  </a:cubicBezTo>
                  <a:cubicBezTo>
                    <a:pt x="2485" y="50"/>
                    <a:pt x="2253" y="1"/>
                    <a:pt x="2022" y="1"/>
                  </a:cubicBezTo>
                  <a:close/>
                </a:path>
              </a:pathLst>
            </a:custGeom>
            <a:solidFill>
              <a:srgbClr val="368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8"/>
            <p:cNvSpPr/>
            <p:nvPr/>
          </p:nvSpPr>
          <p:spPr>
            <a:xfrm rot="2700000">
              <a:off x="1215276" y="595232"/>
              <a:ext cx="88055" cy="82639"/>
            </a:xfrm>
            <a:custGeom>
              <a:avLst/>
              <a:gdLst/>
              <a:ahLst/>
              <a:cxnLst/>
              <a:rect l="l" t="t" r="r" b="b"/>
              <a:pathLst>
                <a:path w="3561" h="3342" extrusionOk="0">
                  <a:moveTo>
                    <a:pt x="1412" y="0"/>
                  </a:moveTo>
                  <a:lnTo>
                    <a:pt x="1412" y="0"/>
                  </a:lnTo>
                  <a:cubicBezTo>
                    <a:pt x="955" y="140"/>
                    <a:pt x="577" y="458"/>
                    <a:pt x="398" y="896"/>
                  </a:cubicBezTo>
                  <a:cubicBezTo>
                    <a:pt x="0" y="1751"/>
                    <a:pt x="358" y="2785"/>
                    <a:pt x="1233" y="3183"/>
                  </a:cubicBezTo>
                  <a:cubicBezTo>
                    <a:pt x="1469" y="3290"/>
                    <a:pt x="1715" y="3341"/>
                    <a:pt x="1956" y="3341"/>
                  </a:cubicBezTo>
                  <a:cubicBezTo>
                    <a:pt x="2611" y="3341"/>
                    <a:pt x="3230" y="2967"/>
                    <a:pt x="3521" y="2328"/>
                  </a:cubicBezTo>
                  <a:cubicBezTo>
                    <a:pt x="3541" y="2308"/>
                    <a:pt x="3541" y="2248"/>
                    <a:pt x="3561" y="2228"/>
                  </a:cubicBezTo>
                  <a:lnTo>
                    <a:pt x="3561" y="2228"/>
                  </a:lnTo>
                  <a:cubicBezTo>
                    <a:pt x="3307" y="2401"/>
                    <a:pt x="3001" y="2534"/>
                    <a:pt x="2644" y="2534"/>
                  </a:cubicBezTo>
                  <a:cubicBezTo>
                    <a:pt x="2385" y="2534"/>
                    <a:pt x="2100" y="2464"/>
                    <a:pt x="1790" y="2288"/>
                  </a:cubicBezTo>
                  <a:cubicBezTo>
                    <a:pt x="617" y="1612"/>
                    <a:pt x="1114" y="458"/>
                    <a:pt x="1412" y="0"/>
                  </a:cubicBezTo>
                  <a:close/>
                </a:path>
              </a:pathLst>
            </a:custGeom>
            <a:solidFill>
              <a:srgbClr val="326D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8"/>
            <p:cNvSpPr/>
            <p:nvPr/>
          </p:nvSpPr>
          <p:spPr>
            <a:xfrm rot="2700000">
              <a:off x="1267623" y="621595"/>
              <a:ext cx="40454" cy="34272"/>
            </a:xfrm>
            <a:custGeom>
              <a:avLst/>
              <a:gdLst/>
              <a:ahLst/>
              <a:cxnLst/>
              <a:rect l="l" t="t" r="r" b="b"/>
              <a:pathLst>
                <a:path w="1636" h="1386" extrusionOk="0">
                  <a:moveTo>
                    <a:pt x="575" y="0"/>
                  </a:moveTo>
                  <a:cubicBezTo>
                    <a:pt x="180" y="0"/>
                    <a:pt x="0" y="529"/>
                    <a:pt x="447" y="990"/>
                  </a:cubicBezTo>
                  <a:cubicBezTo>
                    <a:pt x="734" y="1271"/>
                    <a:pt x="983" y="1386"/>
                    <a:pt x="1165" y="1386"/>
                  </a:cubicBezTo>
                  <a:cubicBezTo>
                    <a:pt x="1549" y="1386"/>
                    <a:pt x="1635" y="873"/>
                    <a:pt x="1163" y="333"/>
                  </a:cubicBezTo>
                  <a:cubicBezTo>
                    <a:pt x="949" y="96"/>
                    <a:pt x="743" y="0"/>
                    <a:pt x="5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8" name="Google Shape;528;p18"/>
            <p:cNvGrpSpPr/>
            <p:nvPr/>
          </p:nvGrpSpPr>
          <p:grpSpPr>
            <a:xfrm>
              <a:off x="1124800" y="1063024"/>
              <a:ext cx="220711" cy="206237"/>
              <a:chOff x="950850" y="1043511"/>
              <a:chExt cx="220711" cy="206237"/>
            </a:xfrm>
          </p:grpSpPr>
          <p:sp>
            <p:nvSpPr>
              <p:cNvPr id="529" name="Google Shape;529;p18"/>
              <p:cNvSpPr/>
              <p:nvPr/>
            </p:nvSpPr>
            <p:spPr>
              <a:xfrm rot="-905242">
                <a:off x="969001" y="1064687"/>
                <a:ext cx="184410" cy="163886"/>
              </a:xfrm>
              <a:custGeom>
                <a:avLst/>
                <a:gdLst/>
                <a:ahLst/>
                <a:cxnLst/>
                <a:rect l="l" t="t" r="r" b="b"/>
                <a:pathLst>
                  <a:path w="11896" h="10572" extrusionOk="0">
                    <a:moveTo>
                      <a:pt x="6045" y="0"/>
                    </a:moveTo>
                    <a:cubicBezTo>
                      <a:pt x="5354" y="0"/>
                      <a:pt x="4672" y="140"/>
                      <a:pt x="4038" y="396"/>
                    </a:cubicBezTo>
                    <a:cubicBezTo>
                      <a:pt x="2725" y="893"/>
                      <a:pt x="1631" y="1908"/>
                      <a:pt x="1094" y="3300"/>
                    </a:cubicBezTo>
                    <a:cubicBezTo>
                      <a:pt x="0" y="6006"/>
                      <a:pt x="1293" y="9089"/>
                      <a:pt x="3998" y="10183"/>
                    </a:cubicBezTo>
                    <a:cubicBezTo>
                      <a:pt x="4651" y="10447"/>
                      <a:pt x="5325" y="10572"/>
                      <a:pt x="5987" y="10572"/>
                    </a:cubicBezTo>
                    <a:cubicBezTo>
                      <a:pt x="8075" y="10572"/>
                      <a:pt x="10051" y="9332"/>
                      <a:pt x="10881" y="7279"/>
                    </a:cubicBezTo>
                    <a:cubicBezTo>
                      <a:pt x="10921" y="7179"/>
                      <a:pt x="10961" y="7080"/>
                      <a:pt x="11001" y="6961"/>
                    </a:cubicBezTo>
                    <a:cubicBezTo>
                      <a:pt x="11896" y="4315"/>
                      <a:pt x="10583" y="1430"/>
                      <a:pt x="7997" y="396"/>
                    </a:cubicBezTo>
                    <a:cubicBezTo>
                      <a:pt x="7359" y="125"/>
                      <a:pt x="6698" y="0"/>
                      <a:pt x="6045" y="0"/>
                    </a:cubicBezTo>
                    <a:close/>
                  </a:path>
                </a:pathLst>
              </a:custGeom>
              <a:solidFill>
                <a:srgbClr val="F9BE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18"/>
              <p:cNvSpPr/>
              <p:nvPr/>
            </p:nvSpPr>
            <p:spPr>
              <a:xfrm rot="-905242">
                <a:off x="970039" y="1072525"/>
                <a:ext cx="170536" cy="157747"/>
              </a:xfrm>
              <a:custGeom>
                <a:avLst/>
                <a:gdLst/>
                <a:ahLst/>
                <a:cxnLst/>
                <a:rect l="l" t="t" r="r" b="b"/>
                <a:pathLst>
                  <a:path w="11001" h="10176" extrusionOk="0">
                    <a:moveTo>
                      <a:pt x="4018" y="0"/>
                    </a:moveTo>
                    <a:lnTo>
                      <a:pt x="4018" y="0"/>
                    </a:lnTo>
                    <a:cubicBezTo>
                      <a:pt x="2725" y="497"/>
                      <a:pt x="1631" y="1512"/>
                      <a:pt x="1094" y="2904"/>
                    </a:cubicBezTo>
                    <a:cubicBezTo>
                      <a:pt x="0" y="5610"/>
                      <a:pt x="1293" y="8693"/>
                      <a:pt x="3998" y="9787"/>
                    </a:cubicBezTo>
                    <a:cubicBezTo>
                      <a:pt x="4651" y="10051"/>
                      <a:pt x="5325" y="10176"/>
                      <a:pt x="5987" y="10176"/>
                    </a:cubicBezTo>
                    <a:cubicBezTo>
                      <a:pt x="8075" y="10176"/>
                      <a:pt x="10051" y="8936"/>
                      <a:pt x="10881" y="6883"/>
                    </a:cubicBezTo>
                    <a:cubicBezTo>
                      <a:pt x="10921" y="6783"/>
                      <a:pt x="10961" y="6684"/>
                      <a:pt x="11001" y="6565"/>
                    </a:cubicBezTo>
                    <a:lnTo>
                      <a:pt x="11001" y="6565"/>
                    </a:lnTo>
                    <a:cubicBezTo>
                      <a:pt x="10193" y="7152"/>
                      <a:pt x="9174" y="7627"/>
                      <a:pt x="7972" y="7627"/>
                    </a:cubicBezTo>
                    <a:cubicBezTo>
                      <a:pt x="7221" y="7627"/>
                      <a:pt x="6398" y="7441"/>
                      <a:pt x="5510" y="6982"/>
                    </a:cubicBezTo>
                    <a:cubicBezTo>
                      <a:pt x="1850" y="5073"/>
                      <a:pt x="3203" y="1512"/>
                      <a:pt x="4018" y="0"/>
                    </a:cubicBezTo>
                    <a:close/>
                  </a:path>
                </a:pathLst>
              </a:custGeom>
              <a:solidFill>
                <a:srgbClr val="AC88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18"/>
              <p:cNvSpPr/>
              <p:nvPr/>
            </p:nvSpPr>
            <p:spPr>
              <a:xfrm rot="-905242">
                <a:off x="1045049" y="1071940"/>
                <a:ext cx="79044" cy="64240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4144" extrusionOk="0">
                    <a:moveTo>
                      <a:pt x="1741" y="1"/>
                    </a:moveTo>
                    <a:cubicBezTo>
                      <a:pt x="500" y="1"/>
                      <a:pt x="0" y="1688"/>
                      <a:pt x="1433" y="3022"/>
                    </a:cubicBezTo>
                    <a:cubicBezTo>
                      <a:pt x="2305" y="3819"/>
                      <a:pt x="3057" y="4144"/>
                      <a:pt x="3611" y="4144"/>
                    </a:cubicBezTo>
                    <a:lnTo>
                      <a:pt x="3611" y="4144"/>
                    </a:lnTo>
                    <a:cubicBezTo>
                      <a:pt x="4842" y="4144"/>
                      <a:pt x="5099" y="2544"/>
                      <a:pt x="3522" y="953"/>
                    </a:cubicBezTo>
                    <a:cubicBezTo>
                      <a:pt x="2860" y="274"/>
                      <a:pt x="2241" y="1"/>
                      <a:pt x="17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2" name="Google Shape;532;p18"/>
          <p:cNvGrpSpPr/>
          <p:nvPr/>
        </p:nvGrpSpPr>
        <p:grpSpPr>
          <a:xfrm>
            <a:off x="7588977" y="613088"/>
            <a:ext cx="1312748" cy="1078784"/>
            <a:chOff x="7588977" y="613088"/>
            <a:chExt cx="1312748" cy="1078784"/>
          </a:xfrm>
        </p:grpSpPr>
        <p:sp>
          <p:nvSpPr>
            <p:cNvPr id="533" name="Google Shape;533;p18"/>
            <p:cNvSpPr/>
            <p:nvPr/>
          </p:nvSpPr>
          <p:spPr>
            <a:xfrm>
              <a:off x="7588977" y="613088"/>
              <a:ext cx="195496" cy="186224"/>
            </a:xfrm>
            <a:custGeom>
              <a:avLst/>
              <a:gdLst/>
              <a:ahLst/>
              <a:cxnLst/>
              <a:rect l="l" t="t" r="r" b="b"/>
              <a:pathLst>
                <a:path w="8834" h="8415" extrusionOk="0">
                  <a:moveTo>
                    <a:pt x="4345" y="0"/>
                  </a:moveTo>
                  <a:cubicBezTo>
                    <a:pt x="4133" y="0"/>
                    <a:pt x="3918" y="16"/>
                    <a:pt x="3701" y="49"/>
                  </a:cubicBezTo>
                  <a:cubicBezTo>
                    <a:pt x="2587" y="228"/>
                    <a:pt x="1652" y="825"/>
                    <a:pt x="996" y="1680"/>
                  </a:cubicBezTo>
                  <a:cubicBezTo>
                    <a:pt x="319" y="2516"/>
                    <a:pt x="1" y="3670"/>
                    <a:pt x="180" y="4843"/>
                  </a:cubicBezTo>
                  <a:cubicBezTo>
                    <a:pt x="486" y="6898"/>
                    <a:pt x="2279" y="8414"/>
                    <a:pt x="4315" y="8414"/>
                  </a:cubicBezTo>
                  <a:cubicBezTo>
                    <a:pt x="4526" y="8414"/>
                    <a:pt x="4740" y="8398"/>
                    <a:pt x="4954" y="8364"/>
                  </a:cubicBezTo>
                  <a:cubicBezTo>
                    <a:pt x="7242" y="8026"/>
                    <a:pt x="8833" y="5878"/>
                    <a:pt x="8475" y="3590"/>
                  </a:cubicBezTo>
                  <a:cubicBezTo>
                    <a:pt x="8455" y="3510"/>
                    <a:pt x="8455" y="3411"/>
                    <a:pt x="8435" y="3312"/>
                  </a:cubicBezTo>
                  <a:cubicBezTo>
                    <a:pt x="8022" y="1372"/>
                    <a:pt x="6313" y="0"/>
                    <a:pt x="4345" y="0"/>
                  </a:cubicBezTo>
                  <a:close/>
                </a:path>
              </a:pathLst>
            </a:custGeom>
            <a:solidFill>
              <a:srgbClr val="E73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8"/>
            <p:cNvSpPr/>
            <p:nvPr/>
          </p:nvSpPr>
          <p:spPr>
            <a:xfrm>
              <a:off x="7588977" y="649824"/>
              <a:ext cx="195496" cy="149488"/>
            </a:xfrm>
            <a:custGeom>
              <a:avLst/>
              <a:gdLst/>
              <a:ahLst/>
              <a:cxnLst/>
              <a:rect l="l" t="t" r="r" b="b"/>
              <a:pathLst>
                <a:path w="8834" h="6755" extrusionOk="0">
                  <a:moveTo>
                    <a:pt x="996" y="0"/>
                  </a:moveTo>
                  <a:cubicBezTo>
                    <a:pt x="319" y="856"/>
                    <a:pt x="1" y="2010"/>
                    <a:pt x="180" y="3183"/>
                  </a:cubicBezTo>
                  <a:cubicBezTo>
                    <a:pt x="486" y="5238"/>
                    <a:pt x="2279" y="6754"/>
                    <a:pt x="4315" y="6754"/>
                  </a:cubicBezTo>
                  <a:cubicBezTo>
                    <a:pt x="4526" y="6754"/>
                    <a:pt x="4740" y="6738"/>
                    <a:pt x="4954" y="6704"/>
                  </a:cubicBezTo>
                  <a:cubicBezTo>
                    <a:pt x="7242" y="6366"/>
                    <a:pt x="8833" y="4218"/>
                    <a:pt x="8475" y="1930"/>
                  </a:cubicBezTo>
                  <a:cubicBezTo>
                    <a:pt x="8455" y="1850"/>
                    <a:pt x="8455" y="1751"/>
                    <a:pt x="8435" y="1652"/>
                  </a:cubicBezTo>
                  <a:cubicBezTo>
                    <a:pt x="7938" y="2845"/>
                    <a:pt x="6924" y="4039"/>
                    <a:pt x="4855" y="4178"/>
                  </a:cubicBezTo>
                  <a:cubicBezTo>
                    <a:pt x="4770" y="4182"/>
                    <a:pt x="4687" y="4184"/>
                    <a:pt x="4606" y="4184"/>
                  </a:cubicBezTo>
                  <a:cubicBezTo>
                    <a:pt x="1547" y="4184"/>
                    <a:pt x="1073" y="1318"/>
                    <a:pt x="996" y="0"/>
                  </a:cubicBezTo>
                  <a:close/>
                </a:path>
              </a:pathLst>
            </a:custGeom>
            <a:solidFill>
              <a:srgbClr val="AD4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8"/>
            <p:cNvSpPr/>
            <p:nvPr/>
          </p:nvSpPr>
          <p:spPr>
            <a:xfrm>
              <a:off x="7645122" y="624374"/>
              <a:ext cx="108968" cy="54705"/>
            </a:xfrm>
            <a:custGeom>
              <a:avLst/>
              <a:gdLst/>
              <a:ahLst/>
              <a:cxnLst/>
              <a:rect l="l" t="t" r="r" b="b"/>
              <a:pathLst>
                <a:path w="4924" h="2472" extrusionOk="0">
                  <a:moveTo>
                    <a:pt x="1751" y="0"/>
                  </a:moveTo>
                  <a:cubicBezTo>
                    <a:pt x="0" y="0"/>
                    <a:pt x="83" y="1978"/>
                    <a:pt x="1960" y="2364"/>
                  </a:cubicBezTo>
                  <a:cubicBezTo>
                    <a:pt x="2316" y="2438"/>
                    <a:pt x="2633" y="2471"/>
                    <a:pt x="2908" y="2471"/>
                  </a:cubicBezTo>
                  <a:cubicBezTo>
                    <a:pt x="4923" y="2471"/>
                    <a:pt x="4779" y="693"/>
                    <a:pt x="2556" y="116"/>
                  </a:cubicBezTo>
                  <a:cubicBezTo>
                    <a:pt x="2255" y="36"/>
                    <a:pt x="1986" y="0"/>
                    <a:pt x="17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8"/>
            <p:cNvSpPr/>
            <p:nvPr/>
          </p:nvSpPr>
          <p:spPr>
            <a:xfrm>
              <a:off x="8563449" y="1393549"/>
              <a:ext cx="338276" cy="298322"/>
            </a:xfrm>
            <a:custGeom>
              <a:avLst/>
              <a:gdLst/>
              <a:ahLst/>
              <a:cxnLst/>
              <a:rect l="l" t="t" r="r" b="b"/>
              <a:pathLst>
                <a:path w="3920" h="3457" extrusionOk="0">
                  <a:moveTo>
                    <a:pt x="2036" y="1"/>
                  </a:moveTo>
                  <a:cubicBezTo>
                    <a:pt x="1832" y="1"/>
                    <a:pt x="1630" y="40"/>
                    <a:pt x="1433" y="115"/>
                  </a:cubicBezTo>
                  <a:cubicBezTo>
                    <a:pt x="975" y="235"/>
                    <a:pt x="597" y="553"/>
                    <a:pt x="398" y="1011"/>
                  </a:cubicBezTo>
                  <a:cubicBezTo>
                    <a:pt x="1" y="1886"/>
                    <a:pt x="379" y="2900"/>
                    <a:pt x="1254" y="3298"/>
                  </a:cubicBezTo>
                  <a:cubicBezTo>
                    <a:pt x="1490" y="3405"/>
                    <a:pt x="1736" y="3456"/>
                    <a:pt x="1977" y="3456"/>
                  </a:cubicBezTo>
                  <a:cubicBezTo>
                    <a:pt x="2631" y="3456"/>
                    <a:pt x="3251" y="3082"/>
                    <a:pt x="3541" y="2443"/>
                  </a:cubicBezTo>
                  <a:cubicBezTo>
                    <a:pt x="3561" y="2423"/>
                    <a:pt x="3561" y="2363"/>
                    <a:pt x="3581" y="2343"/>
                  </a:cubicBezTo>
                  <a:cubicBezTo>
                    <a:pt x="3919" y="1508"/>
                    <a:pt x="3541" y="553"/>
                    <a:pt x="2726" y="155"/>
                  </a:cubicBezTo>
                  <a:cubicBezTo>
                    <a:pt x="2495" y="50"/>
                    <a:pt x="2264" y="1"/>
                    <a:pt x="2036" y="1"/>
                  </a:cubicBezTo>
                  <a:close/>
                </a:path>
              </a:pathLst>
            </a:custGeom>
            <a:solidFill>
              <a:srgbClr val="368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8"/>
            <p:cNvSpPr/>
            <p:nvPr/>
          </p:nvSpPr>
          <p:spPr>
            <a:xfrm>
              <a:off x="8563449" y="1403474"/>
              <a:ext cx="309109" cy="288398"/>
            </a:xfrm>
            <a:custGeom>
              <a:avLst/>
              <a:gdLst/>
              <a:ahLst/>
              <a:cxnLst/>
              <a:rect l="l" t="t" r="r" b="b"/>
              <a:pathLst>
                <a:path w="3582" h="3342" extrusionOk="0">
                  <a:moveTo>
                    <a:pt x="1433" y="0"/>
                  </a:moveTo>
                  <a:lnTo>
                    <a:pt x="1433" y="0"/>
                  </a:lnTo>
                  <a:cubicBezTo>
                    <a:pt x="975" y="120"/>
                    <a:pt x="597" y="438"/>
                    <a:pt x="398" y="896"/>
                  </a:cubicBezTo>
                  <a:cubicBezTo>
                    <a:pt x="1" y="1771"/>
                    <a:pt x="379" y="2785"/>
                    <a:pt x="1254" y="3183"/>
                  </a:cubicBezTo>
                  <a:cubicBezTo>
                    <a:pt x="1490" y="3290"/>
                    <a:pt x="1736" y="3341"/>
                    <a:pt x="1977" y="3341"/>
                  </a:cubicBezTo>
                  <a:cubicBezTo>
                    <a:pt x="2631" y="3341"/>
                    <a:pt x="3251" y="2967"/>
                    <a:pt x="3541" y="2328"/>
                  </a:cubicBezTo>
                  <a:cubicBezTo>
                    <a:pt x="3561" y="2308"/>
                    <a:pt x="3561" y="2248"/>
                    <a:pt x="3581" y="2228"/>
                  </a:cubicBezTo>
                  <a:lnTo>
                    <a:pt x="3581" y="2228"/>
                  </a:lnTo>
                  <a:cubicBezTo>
                    <a:pt x="3328" y="2401"/>
                    <a:pt x="3021" y="2534"/>
                    <a:pt x="2661" y="2534"/>
                  </a:cubicBezTo>
                  <a:cubicBezTo>
                    <a:pt x="2399" y="2534"/>
                    <a:pt x="2109" y="2464"/>
                    <a:pt x="1791" y="2288"/>
                  </a:cubicBezTo>
                  <a:cubicBezTo>
                    <a:pt x="637" y="1612"/>
                    <a:pt x="1134" y="458"/>
                    <a:pt x="1433" y="0"/>
                  </a:cubicBezTo>
                  <a:close/>
                </a:path>
              </a:pathLst>
            </a:custGeom>
            <a:solidFill>
              <a:srgbClr val="326D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8"/>
            <p:cNvSpPr/>
            <p:nvPr/>
          </p:nvSpPr>
          <p:spPr>
            <a:xfrm>
              <a:off x="8725427" y="1421682"/>
              <a:ext cx="141524" cy="118310"/>
            </a:xfrm>
            <a:custGeom>
              <a:avLst/>
              <a:gdLst/>
              <a:ahLst/>
              <a:cxnLst/>
              <a:rect l="l" t="t" r="r" b="b"/>
              <a:pathLst>
                <a:path w="1640" h="1371" extrusionOk="0">
                  <a:moveTo>
                    <a:pt x="589" y="1"/>
                  </a:moveTo>
                  <a:cubicBezTo>
                    <a:pt x="188" y="1"/>
                    <a:pt x="1" y="547"/>
                    <a:pt x="451" y="983"/>
                  </a:cubicBezTo>
                  <a:cubicBezTo>
                    <a:pt x="738" y="1258"/>
                    <a:pt x="987" y="1370"/>
                    <a:pt x="1169" y="1370"/>
                  </a:cubicBezTo>
                  <a:cubicBezTo>
                    <a:pt x="1553" y="1370"/>
                    <a:pt x="1640" y="867"/>
                    <a:pt x="1167" y="327"/>
                  </a:cubicBezTo>
                  <a:cubicBezTo>
                    <a:pt x="958" y="94"/>
                    <a:pt x="755" y="1"/>
                    <a:pt x="5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8"/>
            <p:cNvSpPr/>
            <p:nvPr/>
          </p:nvSpPr>
          <p:spPr>
            <a:xfrm>
              <a:off x="7917975" y="1099073"/>
              <a:ext cx="153129" cy="136226"/>
            </a:xfrm>
            <a:custGeom>
              <a:avLst/>
              <a:gdLst/>
              <a:ahLst/>
              <a:cxnLst/>
              <a:rect l="l" t="t" r="r" b="b"/>
              <a:pathLst>
                <a:path w="26120" h="23227" extrusionOk="0">
                  <a:moveTo>
                    <a:pt x="13200" y="0"/>
                  </a:moveTo>
                  <a:cubicBezTo>
                    <a:pt x="11695" y="0"/>
                    <a:pt x="10214" y="300"/>
                    <a:pt x="8832" y="858"/>
                  </a:cubicBezTo>
                  <a:cubicBezTo>
                    <a:pt x="6028" y="1992"/>
                    <a:pt x="3660" y="4220"/>
                    <a:pt x="2407" y="7264"/>
                  </a:cubicBezTo>
                  <a:cubicBezTo>
                    <a:pt x="0" y="13192"/>
                    <a:pt x="2865" y="19955"/>
                    <a:pt x="8812" y="22362"/>
                  </a:cubicBezTo>
                  <a:cubicBezTo>
                    <a:pt x="10244" y="22949"/>
                    <a:pt x="11724" y="23226"/>
                    <a:pt x="13181" y="23226"/>
                  </a:cubicBezTo>
                  <a:cubicBezTo>
                    <a:pt x="17754" y="23226"/>
                    <a:pt x="22090" y="20488"/>
                    <a:pt x="23931" y="15977"/>
                  </a:cubicBezTo>
                  <a:cubicBezTo>
                    <a:pt x="24030" y="15758"/>
                    <a:pt x="24130" y="15499"/>
                    <a:pt x="24170" y="15281"/>
                  </a:cubicBezTo>
                  <a:cubicBezTo>
                    <a:pt x="26119" y="9512"/>
                    <a:pt x="23255" y="3166"/>
                    <a:pt x="17525" y="858"/>
                  </a:cubicBezTo>
                  <a:cubicBezTo>
                    <a:pt x="16105" y="275"/>
                    <a:pt x="14641" y="0"/>
                    <a:pt x="13200" y="0"/>
                  </a:cubicBezTo>
                  <a:close/>
                </a:path>
              </a:pathLst>
            </a:custGeom>
            <a:solidFill>
              <a:srgbClr val="F9BE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8"/>
            <p:cNvSpPr/>
            <p:nvPr/>
          </p:nvSpPr>
          <p:spPr>
            <a:xfrm>
              <a:off x="7917975" y="1103987"/>
              <a:ext cx="141697" cy="131311"/>
            </a:xfrm>
            <a:custGeom>
              <a:avLst/>
              <a:gdLst/>
              <a:ahLst/>
              <a:cxnLst/>
              <a:rect l="l" t="t" r="r" b="b"/>
              <a:pathLst>
                <a:path w="24170" h="22389" extrusionOk="0">
                  <a:moveTo>
                    <a:pt x="8832" y="1"/>
                  </a:moveTo>
                  <a:lnTo>
                    <a:pt x="8832" y="1"/>
                  </a:lnTo>
                  <a:cubicBezTo>
                    <a:pt x="6028" y="1154"/>
                    <a:pt x="3660" y="3382"/>
                    <a:pt x="2407" y="6426"/>
                  </a:cubicBezTo>
                  <a:cubicBezTo>
                    <a:pt x="0" y="12354"/>
                    <a:pt x="2865" y="19117"/>
                    <a:pt x="8812" y="21524"/>
                  </a:cubicBezTo>
                  <a:cubicBezTo>
                    <a:pt x="10244" y="22111"/>
                    <a:pt x="11724" y="22388"/>
                    <a:pt x="13181" y="22388"/>
                  </a:cubicBezTo>
                  <a:cubicBezTo>
                    <a:pt x="17754" y="22388"/>
                    <a:pt x="22090" y="19650"/>
                    <a:pt x="23931" y="15139"/>
                  </a:cubicBezTo>
                  <a:cubicBezTo>
                    <a:pt x="24030" y="14920"/>
                    <a:pt x="24130" y="14661"/>
                    <a:pt x="24170" y="14443"/>
                  </a:cubicBezTo>
                  <a:lnTo>
                    <a:pt x="24170" y="14443"/>
                  </a:lnTo>
                  <a:cubicBezTo>
                    <a:pt x="22407" y="15756"/>
                    <a:pt x="20198" y="16794"/>
                    <a:pt x="17583" y="16794"/>
                  </a:cubicBezTo>
                  <a:cubicBezTo>
                    <a:pt x="15921" y="16794"/>
                    <a:pt x="14094" y="16374"/>
                    <a:pt x="12115" y="15338"/>
                  </a:cubicBezTo>
                  <a:cubicBezTo>
                    <a:pt x="4058" y="11121"/>
                    <a:pt x="7042" y="3362"/>
                    <a:pt x="8832" y="1"/>
                  </a:cubicBezTo>
                  <a:close/>
                </a:path>
              </a:pathLst>
            </a:custGeom>
            <a:solidFill>
              <a:srgbClr val="AC88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8"/>
            <p:cNvSpPr/>
            <p:nvPr/>
          </p:nvSpPr>
          <p:spPr>
            <a:xfrm>
              <a:off x="7989935" y="1111451"/>
              <a:ext cx="65648" cy="53207"/>
            </a:xfrm>
            <a:custGeom>
              <a:avLst/>
              <a:gdLst/>
              <a:ahLst/>
              <a:cxnLst/>
              <a:rect l="l" t="t" r="r" b="b"/>
              <a:pathLst>
                <a:path w="11198" h="9072" extrusionOk="0">
                  <a:moveTo>
                    <a:pt x="3804" y="0"/>
                  </a:moveTo>
                  <a:cubicBezTo>
                    <a:pt x="1074" y="0"/>
                    <a:pt x="0" y="3692"/>
                    <a:pt x="3163" y="6585"/>
                  </a:cubicBezTo>
                  <a:cubicBezTo>
                    <a:pt x="5091" y="8351"/>
                    <a:pt x="6752" y="9072"/>
                    <a:pt x="7972" y="9072"/>
                  </a:cubicBezTo>
                  <a:cubicBezTo>
                    <a:pt x="10653" y="9072"/>
                    <a:pt x="11198" y="5590"/>
                    <a:pt x="7738" y="2089"/>
                  </a:cubicBezTo>
                  <a:cubicBezTo>
                    <a:pt x="6270" y="599"/>
                    <a:pt x="4903" y="0"/>
                    <a:pt x="38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19"/>
          <p:cNvSpPr/>
          <p:nvPr/>
        </p:nvSpPr>
        <p:spPr>
          <a:xfrm rot="10799643">
            <a:off x="471295" y="-222845"/>
            <a:ext cx="2129863" cy="1727223"/>
          </a:xfrm>
          <a:custGeom>
            <a:avLst/>
            <a:gdLst/>
            <a:ahLst/>
            <a:cxnLst/>
            <a:rect l="l" t="t" r="r" b="b"/>
            <a:pathLst>
              <a:path w="88523" h="71211" extrusionOk="0">
                <a:moveTo>
                  <a:pt x="69070" y="0"/>
                </a:moveTo>
                <a:cubicBezTo>
                  <a:pt x="66627" y="0"/>
                  <a:pt x="64097" y="676"/>
                  <a:pt x="61807" y="1586"/>
                </a:cubicBezTo>
                <a:cubicBezTo>
                  <a:pt x="56117" y="3834"/>
                  <a:pt x="50846" y="7613"/>
                  <a:pt x="47842" y="12964"/>
                </a:cubicBezTo>
                <a:cubicBezTo>
                  <a:pt x="46032" y="16167"/>
                  <a:pt x="45077" y="19788"/>
                  <a:pt x="43744" y="23209"/>
                </a:cubicBezTo>
                <a:cubicBezTo>
                  <a:pt x="42392" y="26651"/>
                  <a:pt x="40482" y="30052"/>
                  <a:pt x="37359" y="31982"/>
                </a:cubicBezTo>
                <a:cubicBezTo>
                  <a:pt x="33141" y="34568"/>
                  <a:pt x="27830" y="34031"/>
                  <a:pt x="22996" y="35025"/>
                </a:cubicBezTo>
                <a:cubicBezTo>
                  <a:pt x="17983" y="36060"/>
                  <a:pt x="13487" y="38885"/>
                  <a:pt x="9728" y="42366"/>
                </a:cubicBezTo>
                <a:cubicBezTo>
                  <a:pt x="7619" y="44315"/>
                  <a:pt x="5650" y="46603"/>
                  <a:pt x="4794" y="49368"/>
                </a:cubicBezTo>
                <a:cubicBezTo>
                  <a:pt x="4178" y="51337"/>
                  <a:pt x="4178" y="53446"/>
                  <a:pt x="4257" y="55515"/>
                </a:cubicBezTo>
                <a:cubicBezTo>
                  <a:pt x="4377" y="58200"/>
                  <a:pt x="4635" y="60886"/>
                  <a:pt x="5053" y="63512"/>
                </a:cubicBezTo>
                <a:lnTo>
                  <a:pt x="0" y="71210"/>
                </a:lnTo>
                <a:cubicBezTo>
                  <a:pt x="21226" y="69022"/>
                  <a:pt x="42093" y="63373"/>
                  <a:pt x="61508" y="54520"/>
                </a:cubicBezTo>
                <a:cubicBezTo>
                  <a:pt x="67934" y="51616"/>
                  <a:pt x="74220" y="48334"/>
                  <a:pt x="79929" y="44176"/>
                </a:cubicBezTo>
                <a:cubicBezTo>
                  <a:pt x="83450" y="41610"/>
                  <a:pt x="86911" y="38447"/>
                  <a:pt x="87926" y="34230"/>
                </a:cubicBezTo>
                <a:cubicBezTo>
                  <a:pt x="88523" y="31763"/>
                  <a:pt x="88204" y="29157"/>
                  <a:pt x="87707" y="26670"/>
                </a:cubicBezTo>
                <a:cubicBezTo>
                  <a:pt x="86215" y="19211"/>
                  <a:pt x="83152" y="12069"/>
                  <a:pt x="78755" y="5883"/>
                </a:cubicBezTo>
                <a:cubicBezTo>
                  <a:pt x="77482" y="4092"/>
                  <a:pt x="76070" y="2342"/>
                  <a:pt x="74140" y="1248"/>
                </a:cubicBezTo>
                <a:cubicBezTo>
                  <a:pt x="72581" y="359"/>
                  <a:pt x="70849" y="0"/>
                  <a:pt x="690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19"/>
          <p:cNvSpPr txBox="1">
            <a:spLocks noGrp="1"/>
          </p:cNvSpPr>
          <p:nvPr>
            <p:ph type="title"/>
          </p:nvPr>
        </p:nvSpPr>
        <p:spPr>
          <a:xfrm>
            <a:off x="4860425" y="3086365"/>
            <a:ext cx="3382500" cy="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5" name="Google Shape;545;p19"/>
          <p:cNvSpPr txBox="1">
            <a:spLocks noGrp="1"/>
          </p:cNvSpPr>
          <p:nvPr>
            <p:ph type="subTitle" idx="1"/>
          </p:nvPr>
        </p:nvSpPr>
        <p:spPr>
          <a:xfrm>
            <a:off x="2985501" y="1246490"/>
            <a:ext cx="5764800" cy="161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R="228600" lvl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19"/>
          <p:cNvSpPr/>
          <p:nvPr/>
        </p:nvSpPr>
        <p:spPr>
          <a:xfrm rot="10800000" flipH="1">
            <a:off x="9" y="-17619"/>
            <a:ext cx="4570715" cy="2430416"/>
          </a:xfrm>
          <a:custGeom>
            <a:avLst/>
            <a:gdLst/>
            <a:ahLst/>
            <a:cxnLst/>
            <a:rect l="l" t="t" r="r" b="b"/>
            <a:pathLst>
              <a:path w="142612" h="75832" extrusionOk="0">
                <a:moveTo>
                  <a:pt x="141139" y="75075"/>
                </a:moveTo>
                <a:lnTo>
                  <a:pt x="1" y="75075"/>
                </a:lnTo>
                <a:lnTo>
                  <a:pt x="1" y="0"/>
                </a:lnTo>
                <a:cubicBezTo>
                  <a:pt x="1492" y="19237"/>
                  <a:pt x="7500" y="26776"/>
                  <a:pt x="13050" y="29979"/>
                </a:cubicBezTo>
                <a:cubicBezTo>
                  <a:pt x="19595" y="33758"/>
                  <a:pt x="24707" y="31093"/>
                  <a:pt x="29382" y="35529"/>
                </a:cubicBezTo>
                <a:cubicBezTo>
                  <a:pt x="38095" y="43784"/>
                  <a:pt x="27393" y="59838"/>
                  <a:pt x="33321" y="65587"/>
                </a:cubicBezTo>
                <a:cubicBezTo>
                  <a:pt x="43884" y="75831"/>
                  <a:pt x="88563" y="34653"/>
                  <a:pt x="121187" y="44679"/>
                </a:cubicBezTo>
                <a:cubicBezTo>
                  <a:pt x="141935" y="51065"/>
                  <a:pt x="142611" y="66402"/>
                  <a:pt x="141139" y="750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19"/>
          <p:cNvSpPr/>
          <p:nvPr/>
        </p:nvSpPr>
        <p:spPr>
          <a:xfrm rot="-6463510">
            <a:off x="7536349" y="-582333"/>
            <a:ext cx="2129834" cy="1727278"/>
          </a:xfrm>
          <a:custGeom>
            <a:avLst/>
            <a:gdLst/>
            <a:ahLst/>
            <a:cxnLst/>
            <a:rect l="l" t="t" r="r" b="b"/>
            <a:pathLst>
              <a:path w="88523" h="71211" extrusionOk="0">
                <a:moveTo>
                  <a:pt x="69070" y="0"/>
                </a:moveTo>
                <a:cubicBezTo>
                  <a:pt x="66627" y="0"/>
                  <a:pt x="64097" y="676"/>
                  <a:pt x="61807" y="1586"/>
                </a:cubicBezTo>
                <a:cubicBezTo>
                  <a:pt x="56117" y="3834"/>
                  <a:pt x="50846" y="7613"/>
                  <a:pt x="47842" y="12964"/>
                </a:cubicBezTo>
                <a:cubicBezTo>
                  <a:pt x="46032" y="16167"/>
                  <a:pt x="45077" y="19788"/>
                  <a:pt x="43744" y="23209"/>
                </a:cubicBezTo>
                <a:cubicBezTo>
                  <a:pt x="42392" y="26651"/>
                  <a:pt x="40482" y="30052"/>
                  <a:pt x="37359" y="31982"/>
                </a:cubicBezTo>
                <a:cubicBezTo>
                  <a:pt x="33141" y="34568"/>
                  <a:pt x="27830" y="34031"/>
                  <a:pt x="22996" y="35025"/>
                </a:cubicBezTo>
                <a:cubicBezTo>
                  <a:pt x="17983" y="36060"/>
                  <a:pt x="13487" y="38885"/>
                  <a:pt x="9728" y="42366"/>
                </a:cubicBezTo>
                <a:cubicBezTo>
                  <a:pt x="7619" y="44315"/>
                  <a:pt x="5650" y="46603"/>
                  <a:pt x="4794" y="49368"/>
                </a:cubicBezTo>
                <a:cubicBezTo>
                  <a:pt x="4178" y="51337"/>
                  <a:pt x="4178" y="53446"/>
                  <a:pt x="4257" y="55515"/>
                </a:cubicBezTo>
                <a:cubicBezTo>
                  <a:pt x="4377" y="58200"/>
                  <a:pt x="4635" y="60886"/>
                  <a:pt x="5053" y="63512"/>
                </a:cubicBezTo>
                <a:lnTo>
                  <a:pt x="0" y="71210"/>
                </a:lnTo>
                <a:cubicBezTo>
                  <a:pt x="21226" y="69022"/>
                  <a:pt x="42093" y="63373"/>
                  <a:pt x="61508" y="54520"/>
                </a:cubicBezTo>
                <a:cubicBezTo>
                  <a:pt x="67934" y="51616"/>
                  <a:pt x="74220" y="48334"/>
                  <a:pt x="79929" y="44176"/>
                </a:cubicBezTo>
                <a:cubicBezTo>
                  <a:pt x="83450" y="41610"/>
                  <a:pt x="86911" y="38447"/>
                  <a:pt x="87926" y="34230"/>
                </a:cubicBezTo>
                <a:cubicBezTo>
                  <a:pt x="88523" y="31763"/>
                  <a:pt x="88204" y="29157"/>
                  <a:pt x="87707" y="26670"/>
                </a:cubicBezTo>
                <a:cubicBezTo>
                  <a:pt x="86215" y="19211"/>
                  <a:pt x="83152" y="12069"/>
                  <a:pt x="78755" y="5883"/>
                </a:cubicBezTo>
                <a:cubicBezTo>
                  <a:pt x="77482" y="4092"/>
                  <a:pt x="76070" y="2342"/>
                  <a:pt x="74140" y="1248"/>
                </a:cubicBezTo>
                <a:cubicBezTo>
                  <a:pt x="72581" y="359"/>
                  <a:pt x="70849" y="0"/>
                  <a:pt x="6907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8" name="Google Shape;548;p19"/>
          <p:cNvGrpSpPr/>
          <p:nvPr/>
        </p:nvGrpSpPr>
        <p:grpSpPr>
          <a:xfrm>
            <a:off x="4437154" y="3324224"/>
            <a:ext cx="2810868" cy="1226831"/>
            <a:chOff x="4437154" y="3324224"/>
            <a:chExt cx="2810868" cy="1226831"/>
          </a:xfrm>
        </p:grpSpPr>
        <p:sp>
          <p:nvSpPr>
            <p:cNvPr id="549" name="Google Shape;549;p19"/>
            <p:cNvSpPr/>
            <p:nvPr/>
          </p:nvSpPr>
          <p:spPr>
            <a:xfrm rot="-5400000">
              <a:off x="5270087" y="4058453"/>
              <a:ext cx="323809" cy="287770"/>
            </a:xfrm>
            <a:custGeom>
              <a:avLst/>
              <a:gdLst/>
              <a:ahLst/>
              <a:cxnLst/>
              <a:rect l="l" t="t" r="r" b="b"/>
              <a:pathLst>
                <a:path w="11896" h="10572" extrusionOk="0">
                  <a:moveTo>
                    <a:pt x="6045" y="0"/>
                  </a:moveTo>
                  <a:cubicBezTo>
                    <a:pt x="5354" y="0"/>
                    <a:pt x="4672" y="140"/>
                    <a:pt x="4038" y="396"/>
                  </a:cubicBezTo>
                  <a:cubicBezTo>
                    <a:pt x="2725" y="893"/>
                    <a:pt x="1631" y="1908"/>
                    <a:pt x="1094" y="3300"/>
                  </a:cubicBezTo>
                  <a:cubicBezTo>
                    <a:pt x="0" y="6006"/>
                    <a:pt x="1293" y="9089"/>
                    <a:pt x="3998" y="10183"/>
                  </a:cubicBezTo>
                  <a:cubicBezTo>
                    <a:pt x="4651" y="10447"/>
                    <a:pt x="5325" y="10572"/>
                    <a:pt x="5987" y="10572"/>
                  </a:cubicBezTo>
                  <a:cubicBezTo>
                    <a:pt x="8075" y="10572"/>
                    <a:pt x="10051" y="9332"/>
                    <a:pt x="10881" y="7279"/>
                  </a:cubicBezTo>
                  <a:cubicBezTo>
                    <a:pt x="10921" y="7179"/>
                    <a:pt x="10961" y="7080"/>
                    <a:pt x="11001" y="6961"/>
                  </a:cubicBezTo>
                  <a:cubicBezTo>
                    <a:pt x="11896" y="4315"/>
                    <a:pt x="10583" y="1430"/>
                    <a:pt x="7997" y="396"/>
                  </a:cubicBezTo>
                  <a:cubicBezTo>
                    <a:pt x="7359" y="125"/>
                    <a:pt x="6698" y="0"/>
                    <a:pt x="6045" y="0"/>
                  </a:cubicBezTo>
                  <a:close/>
                </a:path>
              </a:pathLst>
            </a:custGeom>
            <a:solidFill>
              <a:srgbClr val="F9BE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9"/>
            <p:cNvSpPr/>
            <p:nvPr/>
          </p:nvSpPr>
          <p:spPr>
            <a:xfrm rot="-5400000">
              <a:off x="5287658" y="4076023"/>
              <a:ext cx="299447" cy="276991"/>
            </a:xfrm>
            <a:custGeom>
              <a:avLst/>
              <a:gdLst/>
              <a:ahLst/>
              <a:cxnLst/>
              <a:rect l="l" t="t" r="r" b="b"/>
              <a:pathLst>
                <a:path w="11001" h="10176" extrusionOk="0">
                  <a:moveTo>
                    <a:pt x="4018" y="0"/>
                  </a:moveTo>
                  <a:lnTo>
                    <a:pt x="4018" y="0"/>
                  </a:lnTo>
                  <a:cubicBezTo>
                    <a:pt x="2725" y="497"/>
                    <a:pt x="1631" y="1512"/>
                    <a:pt x="1094" y="2904"/>
                  </a:cubicBezTo>
                  <a:cubicBezTo>
                    <a:pt x="0" y="5610"/>
                    <a:pt x="1293" y="8693"/>
                    <a:pt x="3998" y="9787"/>
                  </a:cubicBezTo>
                  <a:cubicBezTo>
                    <a:pt x="4651" y="10051"/>
                    <a:pt x="5325" y="10176"/>
                    <a:pt x="5987" y="10176"/>
                  </a:cubicBezTo>
                  <a:cubicBezTo>
                    <a:pt x="8075" y="10176"/>
                    <a:pt x="10051" y="8936"/>
                    <a:pt x="10881" y="6883"/>
                  </a:cubicBezTo>
                  <a:cubicBezTo>
                    <a:pt x="10921" y="6783"/>
                    <a:pt x="10961" y="6684"/>
                    <a:pt x="11001" y="6565"/>
                  </a:cubicBezTo>
                  <a:lnTo>
                    <a:pt x="11001" y="6565"/>
                  </a:lnTo>
                  <a:cubicBezTo>
                    <a:pt x="10193" y="7152"/>
                    <a:pt x="9174" y="7627"/>
                    <a:pt x="7972" y="7627"/>
                  </a:cubicBezTo>
                  <a:cubicBezTo>
                    <a:pt x="7221" y="7627"/>
                    <a:pt x="6398" y="7441"/>
                    <a:pt x="5510" y="6982"/>
                  </a:cubicBezTo>
                  <a:cubicBezTo>
                    <a:pt x="1850" y="5073"/>
                    <a:pt x="3203" y="1512"/>
                    <a:pt x="4018" y="0"/>
                  </a:cubicBezTo>
                  <a:close/>
                </a:path>
              </a:pathLst>
            </a:custGeom>
            <a:solidFill>
              <a:srgbClr val="AC88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9"/>
            <p:cNvSpPr/>
            <p:nvPr/>
          </p:nvSpPr>
          <p:spPr>
            <a:xfrm rot="-5400000">
              <a:off x="5301105" y="4086855"/>
              <a:ext cx="138795" cy="112800"/>
            </a:xfrm>
            <a:custGeom>
              <a:avLst/>
              <a:gdLst/>
              <a:ahLst/>
              <a:cxnLst/>
              <a:rect l="l" t="t" r="r" b="b"/>
              <a:pathLst>
                <a:path w="5099" h="4144" extrusionOk="0">
                  <a:moveTo>
                    <a:pt x="1741" y="1"/>
                  </a:moveTo>
                  <a:cubicBezTo>
                    <a:pt x="500" y="1"/>
                    <a:pt x="0" y="1688"/>
                    <a:pt x="1433" y="3022"/>
                  </a:cubicBezTo>
                  <a:cubicBezTo>
                    <a:pt x="2305" y="3819"/>
                    <a:pt x="3057" y="4144"/>
                    <a:pt x="3611" y="4144"/>
                  </a:cubicBezTo>
                  <a:lnTo>
                    <a:pt x="3611" y="4144"/>
                  </a:lnTo>
                  <a:cubicBezTo>
                    <a:pt x="4842" y="4144"/>
                    <a:pt x="5099" y="2544"/>
                    <a:pt x="3522" y="953"/>
                  </a:cubicBezTo>
                  <a:cubicBezTo>
                    <a:pt x="2860" y="274"/>
                    <a:pt x="2241" y="1"/>
                    <a:pt x="17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9"/>
            <p:cNvSpPr/>
            <p:nvPr/>
          </p:nvSpPr>
          <p:spPr>
            <a:xfrm rot="-5400000">
              <a:off x="7112630" y="4366938"/>
              <a:ext cx="138631" cy="132153"/>
            </a:xfrm>
            <a:custGeom>
              <a:avLst/>
              <a:gdLst/>
              <a:ahLst/>
              <a:cxnLst/>
              <a:rect l="l" t="t" r="r" b="b"/>
              <a:pathLst>
                <a:path w="5093" h="4855" extrusionOk="0">
                  <a:moveTo>
                    <a:pt x="2581" y="0"/>
                  </a:moveTo>
                  <a:cubicBezTo>
                    <a:pt x="1467" y="0"/>
                    <a:pt x="471" y="805"/>
                    <a:pt x="219" y="1919"/>
                  </a:cubicBezTo>
                  <a:cubicBezTo>
                    <a:pt x="219" y="1978"/>
                    <a:pt x="199" y="2018"/>
                    <a:pt x="199" y="2078"/>
                  </a:cubicBezTo>
                  <a:cubicBezTo>
                    <a:pt x="0" y="3391"/>
                    <a:pt x="915" y="4624"/>
                    <a:pt x="2228" y="4823"/>
                  </a:cubicBezTo>
                  <a:cubicBezTo>
                    <a:pt x="2357" y="4845"/>
                    <a:pt x="2485" y="4855"/>
                    <a:pt x="2612" y="4855"/>
                  </a:cubicBezTo>
                  <a:cubicBezTo>
                    <a:pt x="3777" y="4855"/>
                    <a:pt x="4814" y="3978"/>
                    <a:pt x="4993" y="2794"/>
                  </a:cubicBezTo>
                  <a:cubicBezTo>
                    <a:pt x="5093" y="2118"/>
                    <a:pt x="4914" y="1461"/>
                    <a:pt x="4516" y="964"/>
                  </a:cubicBezTo>
                  <a:cubicBezTo>
                    <a:pt x="4138" y="486"/>
                    <a:pt x="3601" y="128"/>
                    <a:pt x="2945" y="29"/>
                  </a:cubicBezTo>
                  <a:cubicBezTo>
                    <a:pt x="2822" y="10"/>
                    <a:pt x="2701" y="0"/>
                    <a:pt x="2581" y="0"/>
                  </a:cubicBezTo>
                  <a:close/>
                </a:path>
              </a:pathLst>
            </a:custGeom>
            <a:solidFill>
              <a:srgbClr val="E73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9"/>
            <p:cNvSpPr/>
            <p:nvPr/>
          </p:nvSpPr>
          <p:spPr>
            <a:xfrm rot="-5400000">
              <a:off x="7125736" y="4380045"/>
              <a:ext cx="138631" cy="105940"/>
            </a:xfrm>
            <a:custGeom>
              <a:avLst/>
              <a:gdLst/>
              <a:ahLst/>
              <a:cxnLst/>
              <a:rect l="l" t="t" r="r" b="b"/>
              <a:pathLst>
                <a:path w="5093" h="3892" extrusionOk="0">
                  <a:moveTo>
                    <a:pt x="4536" y="1"/>
                  </a:moveTo>
                  <a:cubicBezTo>
                    <a:pt x="4497" y="774"/>
                    <a:pt x="4233" y="2412"/>
                    <a:pt x="2465" y="2412"/>
                  </a:cubicBezTo>
                  <a:cubicBezTo>
                    <a:pt x="2414" y="2412"/>
                    <a:pt x="2362" y="2411"/>
                    <a:pt x="2308" y="2408"/>
                  </a:cubicBezTo>
                  <a:cubicBezTo>
                    <a:pt x="1094" y="2348"/>
                    <a:pt x="518" y="1652"/>
                    <a:pt x="219" y="956"/>
                  </a:cubicBezTo>
                  <a:cubicBezTo>
                    <a:pt x="219" y="1015"/>
                    <a:pt x="199" y="1055"/>
                    <a:pt x="199" y="1115"/>
                  </a:cubicBezTo>
                  <a:cubicBezTo>
                    <a:pt x="0" y="2428"/>
                    <a:pt x="915" y="3661"/>
                    <a:pt x="2228" y="3860"/>
                  </a:cubicBezTo>
                  <a:cubicBezTo>
                    <a:pt x="2357" y="3882"/>
                    <a:pt x="2485" y="3892"/>
                    <a:pt x="2612" y="3892"/>
                  </a:cubicBezTo>
                  <a:cubicBezTo>
                    <a:pt x="3777" y="3892"/>
                    <a:pt x="4814" y="3015"/>
                    <a:pt x="4993" y="1831"/>
                  </a:cubicBezTo>
                  <a:cubicBezTo>
                    <a:pt x="5093" y="1155"/>
                    <a:pt x="4914" y="498"/>
                    <a:pt x="4536" y="1"/>
                  </a:cubicBezTo>
                  <a:close/>
                </a:path>
              </a:pathLst>
            </a:custGeom>
            <a:solidFill>
              <a:srgbClr val="AD4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9"/>
            <p:cNvSpPr/>
            <p:nvPr/>
          </p:nvSpPr>
          <p:spPr>
            <a:xfrm rot="-5400000">
              <a:off x="7104668" y="4422916"/>
              <a:ext cx="77386" cy="38816"/>
            </a:xfrm>
            <a:custGeom>
              <a:avLst/>
              <a:gdLst/>
              <a:ahLst/>
              <a:cxnLst/>
              <a:rect l="l" t="t" r="r" b="b"/>
              <a:pathLst>
                <a:path w="2843" h="1426" extrusionOk="0">
                  <a:moveTo>
                    <a:pt x="1839" y="1"/>
                  </a:moveTo>
                  <a:cubicBezTo>
                    <a:pt x="1701" y="1"/>
                    <a:pt x="1543" y="22"/>
                    <a:pt x="1366" y="70"/>
                  </a:cubicBezTo>
                  <a:cubicBezTo>
                    <a:pt x="105" y="385"/>
                    <a:pt x="0" y="1425"/>
                    <a:pt x="1174" y="1425"/>
                  </a:cubicBezTo>
                  <a:cubicBezTo>
                    <a:pt x="1334" y="1425"/>
                    <a:pt x="1517" y="1406"/>
                    <a:pt x="1724" y="1363"/>
                  </a:cubicBezTo>
                  <a:cubicBezTo>
                    <a:pt x="2791" y="1136"/>
                    <a:pt x="2843" y="1"/>
                    <a:pt x="18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9"/>
            <p:cNvSpPr/>
            <p:nvPr/>
          </p:nvSpPr>
          <p:spPr>
            <a:xfrm rot="-5400000">
              <a:off x="6215026" y="4050925"/>
              <a:ext cx="203088" cy="179924"/>
            </a:xfrm>
            <a:custGeom>
              <a:avLst/>
              <a:gdLst/>
              <a:ahLst/>
              <a:cxnLst/>
              <a:rect l="l" t="t" r="r" b="b"/>
              <a:pathLst>
                <a:path w="7461" h="6610" extrusionOk="0">
                  <a:moveTo>
                    <a:pt x="3708" y="0"/>
                  </a:moveTo>
                  <a:cubicBezTo>
                    <a:pt x="3236" y="0"/>
                    <a:pt x="2756" y="100"/>
                    <a:pt x="2308" y="313"/>
                  </a:cubicBezTo>
                  <a:cubicBezTo>
                    <a:pt x="717" y="1049"/>
                    <a:pt x="1" y="2859"/>
                    <a:pt x="618" y="4490"/>
                  </a:cubicBezTo>
                  <a:cubicBezTo>
                    <a:pt x="637" y="4550"/>
                    <a:pt x="657" y="4629"/>
                    <a:pt x="697" y="4689"/>
                  </a:cubicBezTo>
                  <a:cubicBezTo>
                    <a:pt x="1248" y="5892"/>
                    <a:pt x="2444" y="6610"/>
                    <a:pt x="3691" y="6610"/>
                  </a:cubicBezTo>
                  <a:cubicBezTo>
                    <a:pt x="4155" y="6610"/>
                    <a:pt x="4626" y="6511"/>
                    <a:pt x="5074" y="6300"/>
                  </a:cubicBezTo>
                  <a:cubicBezTo>
                    <a:pt x="6725" y="5524"/>
                    <a:pt x="7461" y="3555"/>
                    <a:pt x="6685" y="1924"/>
                  </a:cubicBezTo>
                  <a:cubicBezTo>
                    <a:pt x="6287" y="1108"/>
                    <a:pt x="5591" y="472"/>
                    <a:pt x="4775" y="173"/>
                  </a:cubicBezTo>
                  <a:cubicBezTo>
                    <a:pt x="4436" y="60"/>
                    <a:pt x="4074" y="0"/>
                    <a:pt x="3708" y="0"/>
                  </a:cubicBezTo>
                  <a:close/>
                </a:path>
              </a:pathLst>
            </a:custGeom>
            <a:solidFill>
              <a:srgbClr val="368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9"/>
            <p:cNvSpPr/>
            <p:nvPr/>
          </p:nvSpPr>
          <p:spPr>
            <a:xfrm rot="-5400000">
              <a:off x="6226323" y="4045427"/>
              <a:ext cx="186294" cy="174126"/>
            </a:xfrm>
            <a:custGeom>
              <a:avLst/>
              <a:gdLst/>
              <a:ahLst/>
              <a:cxnLst/>
              <a:rect l="l" t="t" r="r" b="b"/>
              <a:pathLst>
                <a:path w="6844" h="6397" extrusionOk="0">
                  <a:moveTo>
                    <a:pt x="4158" y="0"/>
                  </a:moveTo>
                  <a:lnTo>
                    <a:pt x="4158" y="0"/>
                  </a:lnTo>
                  <a:cubicBezTo>
                    <a:pt x="4695" y="915"/>
                    <a:pt x="5650" y="3083"/>
                    <a:pt x="3422" y="4376"/>
                  </a:cubicBezTo>
                  <a:cubicBezTo>
                    <a:pt x="2827" y="4720"/>
                    <a:pt x="2275" y="4855"/>
                    <a:pt x="1772" y="4855"/>
                  </a:cubicBezTo>
                  <a:cubicBezTo>
                    <a:pt x="1081" y="4855"/>
                    <a:pt x="484" y="4599"/>
                    <a:pt x="1" y="4277"/>
                  </a:cubicBezTo>
                  <a:lnTo>
                    <a:pt x="1" y="4277"/>
                  </a:lnTo>
                  <a:cubicBezTo>
                    <a:pt x="20" y="4337"/>
                    <a:pt x="40" y="4416"/>
                    <a:pt x="80" y="4476"/>
                  </a:cubicBezTo>
                  <a:cubicBezTo>
                    <a:pt x="631" y="5679"/>
                    <a:pt x="1827" y="6397"/>
                    <a:pt x="3074" y="6397"/>
                  </a:cubicBezTo>
                  <a:cubicBezTo>
                    <a:pt x="3538" y="6397"/>
                    <a:pt x="4009" y="6298"/>
                    <a:pt x="4457" y="6087"/>
                  </a:cubicBezTo>
                  <a:cubicBezTo>
                    <a:pt x="6108" y="5311"/>
                    <a:pt x="6844" y="3342"/>
                    <a:pt x="6068" y="1711"/>
                  </a:cubicBezTo>
                  <a:cubicBezTo>
                    <a:pt x="5670" y="895"/>
                    <a:pt x="4974" y="259"/>
                    <a:pt x="4158" y="0"/>
                  </a:cubicBezTo>
                  <a:close/>
                </a:path>
              </a:pathLst>
            </a:custGeom>
            <a:solidFill>
              <a:srgbClr val="326D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9"/>
            <p:cNvSpPr/>
            <p:nvPr/>
          </p:nvSpPr>
          <p:spPr>
            <a:xfrm rot="-5400000">
              <a:off x="6237932" y="4143841"/>
              <a:ext cx="84627" cy="71616"/>
            </a:xfrm>
            <a:custGeom>
              <a:avLst/>
              <a:gdLst/>
              <a:ahLst/>
              <a:cxnLst/>
              <a:rect l="l" t="t" r="r" b="b"/>
              <a:pathLst>
                <a:path w="3109" h="2631" extrusionOk="0">
                  <a:moveTo>
                    <a:pt x="2027" y="1"/>
                  </a:moveTo>
                  <a:cubicBezTo>
                    <a:pt x="1707" y="1"/>
                    <a:pt x="1312" y="187"/>
                    <a:pt x="900" y="652"/>
                  </a:cubicBezTo>
                  <a:cubicBezTo>
                    <a:pt x="0" y="1673"/>
                    <a:pt x="170" y="2630"/>
                    <a:pt x="896" y="2630"/>
                  </a:cubicBezTo>
                  <a:cubicBezTo>
                    <a:pt x="1245" y="2630"/>
                    <a:pt x="1723" y="2408"/>
                    <a:pt x="2273" y="1866"/>
                  </a:cubicBezTo>
                  <a:cubicBezTo>
                    <a:pt x="3108" y="1016"/>
                    <a:pt x="2774" y="1"/>
                    <a:pt x="2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9"/>
            <p:cNvSpPr/>
            <p:nvPr/>
          </p:nvSpPr>
          <p:spPr>
            <a:xfrm rot="-5400000">
              <a:off x="5903762" y="4450926"/>
              <a:ext cx="106158" cy="94100"/>
            </a:xfrm>
            <a:custGeom>
              <a:avLst/>
              <a:gdLst/>
              <a:ahLst/>
              <a:cxnLst/>
              <a:rect l="l" t="t" r="r" b="b"/>
              <a:pathLst>
                <a:path w="3900" h="3457" extrusionOk="0">
                  <a:moveTo>
                    <a:pt x="2022" y="1"/>
                  </a:moveTo>
                  <a:cubicBezTo>
                    <a:pt x="1816" y="1"/>
                    <a:pt x="1610" y="40"/>
                    <a:pt x="1412" y="115"/>
                  </a:cubicBezTo>
                  <a:cubicBezTo>
                    <a:pt x="955" y="255"/>
                    <a:pt x="577" y="573"/>
                    <a:pt x="398" y="1011"/>
                  </a:cubicBezTo>
                  <a:cubicBezTo>
                    <a:pt x="0" y="1866"/>
                    <a:pt x="358" y="2900"/>
                    <a:pt x="1233" y="3298"/>
                  </a:cubicBezTo>
                  <a:cubicBezTo>
                    <a:pt x="1469" y="3405"/>
                    <a:pt x="1715" y="3456"/>
                    <a:pt x="1956" y="3456"/>
                  </a:cubicBezTo>
                  <a:cubicBezTo>
                    <a:pt x="2611" y="3456"/>
                    <a:pt x="3230" y="3082"/>
                    <a:pt x="3521" y="2443"/>
                  </a:cubicBezTo>
                  <a:cubicBezTo>
                    <a:pt x="3541" y="2423"/>
                    <a:pt x="3541" y="2363"/>
                    <a:pt x="3561" y="2343"/>
                  </a:cubicBezTo>
                  <a:cubicBezTo>
                    <a:pt x="3899" y="1508"/>
                    <a:pt x="3521" y="553"/>
                    <a:pt x="2705" y="155"/>
                  </a:cubicBezTo>
                  <a:cubicBezTo>
                    <a:pt x="2485" y="50"/>
                    <a:pt x="2253" y="1"/>
                    <a:pt x="2022" y="1"/>
                  </a:cubicBezTo>
                  <a:close/>
                </a:path>
              </a:pathLst>
            </a:custGeom>
            <a:solidFill>
              <a:srgbClr val="368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9"/>
            <p:cNvSpPr/>
            <p:nvPr/>
          </p:nvSpPr>
          <p:spPr>
            <a:xfrm rot="-5400000">
              <a:off x="5909941" y="4457105"/>
              <a:ext cx="96930" cy="90969"/>
            </a:xfrm>
            <a:custGeom>
              <a:avLst/>
              <a:gdLst/>
              <a:ahLst/>
              <a:cxnLst/>
              <a:rect l="l" t="t" r="r" b="b"/>
              <a:pathLst>
                <a:path w="3561" h="3342" extrusionOk="0">
                  <a:moveTo>
                    <a:pt x="1412" y="0"/>
                  </a:moveTo>
                  <a:lnTo>
                    <a:pt x="1412" y="0"/>
                  </a:lnTo>
                  <a:cubicBezTo>
                    <a:pt x="955" y="140"/>
                    <a:pt x="577" y="458"/>
                    <a:pt x="398" y="896"/>
                  </a:cubicBezTo>
                  <a:cubicBezTo>
                    <a:pt x="0" y="1751"/>
                    <a:pt x="358" y="2785"/>
                    <a:pt x="1233" y="3183"/>
                  </a:cubicBezTo>
                  <a:cubicBezTo>
                    <a:pt x="1469" y="3290"/>
                    <a:pt x="1715" y="3341"/>
                    <a:pt x="1956" y="3341"/>
                  </a:cubicBezTo>
                  <a:cubicBezTo>
                    <a:pt x="2611" y="3341"/>
                    <a:pt x="3230" y="2967"/>
                    <a:pt x="3521" y="2328"/>
                  </a:cubicBezTo>
                  <a:cubicBezTo>
                    <a:pt x="3541" y="2308"/>
                    <a:pt x="3541" y="2248"/>
                    <a:pt x="3561" y="2228"/>
                  </a:cubicBezTo>
                  <a:lnTo>
                    <a:pt x="3561" y="2228"/>
                  </a:lnTo>
                  <a:cubicBezTo>
                    <a:pt x="3307" y="2401"/>
                    <a:pt x="3001" y="2534"/>
                    <a:pt x="2644" y="2534"/>
                  </a:cubicBezTo>
                  <a:cubicBezTo>
                    <a:pt x="2385" y="2534"/>
                    <a:pt x="2100" y="2464"/>
                    <a:pt x="1790" y="2288"/>
                  </a:cubicBezTo>
                  <a:cubicBezTo>
                    <a:pt x="617" y="1612"/>
                    <a:pt x="1114" y="458"/>
                    <a:pt x="1412" y="0"/>
                  </a:cubicBezTo>
                  <a:close/>
                </a:path>
              </a:pathLst>
            </a:custGeom>
            <a:solidFill>
              <a:srgbClr val="326D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9"/>
            <p:cNvSpPr/>
            <p:nvPr/>
          </p:nvSpPr>
          <p:spPr>
            <a:xfrm rot="-5400000">
              <a:off x="5915617" y="4459813"/>
              <a:ext cx="44532" cy="37727"/>
            </a:xfrm>
            <a:custGeom>
              <a:avLst/>
              <a:gdLst/>
              <a:ahLst/>
              <a:cxnLst/>
              <a:rect l="l" t="t" r="r" b="b"/>
              <a:pathLst>
                <a:path w="1636" h="1386" extrusionOk="0">
                  <a:moveTo>
                    <a:pt x="575" y="0"/>
                  </a:moveTo>
                  <a:cubicBezTo>
                    <a:pt x="180" y="0"/>
                    <a:pt x="0" y="529"/>
                    <a:pt x="447" y="990"/>
                  </a:cubicBezTo>
                  <a:cubicBezTo>
                    <a:pt x="734" y="1271"/>
                    <a:pt x="983" y="1386"/>
                    <a:pt x="1165" y="1386"/>
                  </a:cubicBezTo>
                  <a:cubicBezTo>
                    <a:pt x="1549" y="1386"/>
                    <a:pt x="1635" y="873"/>
                    <a:pt x="1163" y="333"/>
                  </a:cubicBezTo>
                  <a:cubicBezTo>
                    <a:pt x="949" y="96"/>
                    <a:pt x="743" y="0"/>
                    <a:pt x="5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9"/>
            <p:cNvSpPr/>
            <p:nvPr/>
          </p:nvSpPr>
          <p:spPr>
            <a:xfrm rot="-5400000">
              <a:off x="5289105" y="3327463"/>
              <a:ext cx="138631" cy="132153"/>
            </a:xfrm>
            <a:custGeom>
              <a:avLst/>
              <a:gdLst/>
              <a:ahLst/>
              <a:cxnLst/>
              <a:rect l="l" t="t" r="r" b="b"/>
              <a:pathLst>
                <a:path w="5093" h="4855" extrusionOk="0">
                  <a:moveTo>
                    <a:pt x="2581" y="0"/>
                  </a:moveTo>
                  <a:cubicBezTo>
                    <a:pt x="1467" y="0"/>
                    <a:pt x="471" y="805"/>
                    <a:pt x="219" y="1919"/>
                  </a:cubicBezTo>
                  <a:cubicBezTo>
                    <a:pt x="219" y="1978"/>
                    <a:pt x="199" y="2018"/>
                    <a:pt x="199" y="2078"/>
                  </a:cubicBezTo>
                  <a:cubicBezTo>
                    <a:pt x="0" y="3391"/>
                    <a:pt x="915" y="4624"/>
                    <a:pt x="2228" y="4823"/>
                  </a:cubicBezTo>
                  <a:cubicBezTo>
                    <a:pt x="2357" y="4845"/>
                    <a:pt x="2485" y="4855"/>
                    <a:pt x="2612" y="4855"/>
                  </a:cubicBezTo>
                  <a:cubicBezTo>
                    <a:pt x="3777" y="4855"/>
                    <a:pt x="4814" y="3978"/>
                    <a:pt x="4993" y="2794"/>
                  </a:cubicBezTo>
                  <a:cubicBezTo>
                    <a:pt x="5093" y="2118"/>
                    <a:pt x="4914" y="1461"/>
                    <a:pt x="4516" y="964"/>
                  </a:cubicBezTo>
                  <a:cubicBezTo>
                    <a:pt x="4138" y="486"/>
                    <a:pt x="3601" y="128"/>
                    <a:pt x="2945" y="29"/>
                  </a:cubicBezTo>
                  <a:cubicBezTo>
                    <a:pt x="2822" y="10"/>
                    <a:pt x="2701" y="0"/>
                    <a:pt x="2581" y="0"/>
                  </a:cubicBezTo>
                  <a:close/>
                </a:path>
              </a:pathLst>
            </a:custGeom>
            <a:solidFill>
              <a:srgbClr val="E73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9"/>
            <p:cNvSpPr/>
            <p:nvPr/>
          </p:nvSpPr>
          <p:spPr>
            <a:xfrm rot="-5400000">
              <a:off x="5302211" y="3340570"/>
              <a:ext cx="138631" cy="105940"/>
            </a:xfrm>
            <a:custGeom>
              <a:avLst/>
              <a:gdLst/>
              <a:ahLst/>
              <a:cxnLst/>
              <a:rect l="l" t="t" r="r" b="b"/>
              <a:pathLst>
                <a:path w="5093" h="3892" extrusionOk="0">
                  <a:moveTo>
                    <a:pt x="4536" y="1"/>
                  </a:moveTo>
                  <a:cubicBezTo>
                    <a:pt x="4497" y="774"/>
                    <a:pt x="4233" y="2412"/>
                    <a:pt x="2465" y="2412"/>
                  </a:cubicBezTo>
                  <a:cubicBezTo>
                    <a:pt x="2414" y="2412"/>
                    <a:pt x="2362" y="2411"/>
                    <a:pt x="2308" y="2408"/>
                  </a:cubicBezTo>
                  <a:cubicBezTo>
                    <a:pt x="1094" y="2348"/>
                    <a:pt x="518" y="1652"/>
                    <a:pt x="219" y="956"/>
                  </a:cubicBezTo>
                  <a:cubicBezTo>
                    <a:pt x="219" y="1015"/>
                    <a:pt x="199" y="1055"/>
                    <a:pt x="199" y="1115"/>
                  </a:cubicBezTo>
                  <a:cubicBezTo>
                    <a:pt x="0" y="2428"/>
                    <a:pt x="915" y="3661"/>
                    <a:pt x="2228" y="3860"/>
                  </a:cubicBezTo>
                  <a:cubicBezTo>
                    <a:pt x="2357" y="3882"/>
                    <a:pt x="2485" y="3892"/>
                    <a:pt x="2612" y="3892"/>
                  </a:cubicBezTo>
                  <a:cubicBezTo>
                    <a:pt x="3777" y="3892"/>
                    <a:pt x="4814" y="3015"/>
                    <a:pt x="4993" y="1831"/>
                  </a:cubicBezTo>
                  <a:cubicBezTo>
                    <a:pt x="5093" y="1155"/>
                    <a:pt x="4914" y="498"/>
                    <a:pt x="4536" y="1"/>
                  </a:cubicBezTo>
                  <a:close/>
                </a:path>
              </a:pathLst>
            </a:custGeom>
            <a:solidFill>
              <a:srgbClr val="AD4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9"/>
            <p:cNvSpPr/>
            <p:nvPr/>
          </p:nvSpPr>
          <p:spPr>
            <a:xfrm rot="-5400000">
              <a:off x="5281143" y="3383441"/>
              <a:ext cx="77386" cy="38816"/>
            </a:xfrm>
            <a:custGeom>
              <a:avLst/>
              <a:gdLst/>
              <a:ahLst/>
              <a:cxnLst/>
              <a:rect l="l" t="t" r="r" b="b"/>
              <a:pathLst>
                <a:path w="2843" h="1426" extrusionOk="0">
                  <a:moveTo>
                    <a:pt x="1839" y="1"/>
                  </a:moveTo>
                  <a:cubicBezTo>
                    <a:pt x="1701" y="1"/>
                    <a:pt x="1543" y="22"/>
                    <a:pt x="1366" y="70"/>
                  </a:cubicBezTo>
                  <a:cubicBezTo>
                    <a:pt x="105" y="385"/>
                    <a:pt x="0" y="1425"/>
                    <a:pt x="1174" y="1425"/>
                  </a:cubicBezTo>
                  <a:cubicBezTo>
                    <a:pt x="1334" y="1425"/>
                    <a:pt x="1517" y="1406"/>
                    <a:pt x="1724" y="1363"/>
                  </a:cubicBezTo>
                  <a:cubicBezTo>
                    <a:pt x="2791" y="1136"/>
                    <a:pt x="2843" y="1"/>
                    <a:pt x="18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9"/>
            <p:cNvSpPr/>
            <p:nvPr/>
          </p:nvSpPr>
          <p:spPr>
            <a:xfrm rot="-5400000">
              <a:off x="4431293" y="4013283"/>
              <a:ext cx="250576" cy="238854"/>
            </a:xfrm>
            <a:custGeom>
              <a:avLst/>
              <a:gdLst/>
              <a:ahLst/>
              <a:cxnLst/>
              <a:rect l="l" t="t" r="r" b="b"/>
              <a:pathLst>
                <a:path w="5093" h="4855" extrusionOk="0">
                  <a:moveTo>
                    <a:pt x="2581" y="0"/>
                  </a:moveTo>
                  <a:cubicBezTo>
                    <a:pt x="1467" y="0"/>
                    <a:pt x="471" y="805"/>
                    <a:pt x="219" y="1919"/>
                  </a:cubicBezTo>
                  <a:cubicBezTo>
                    <a:pt x="219" y="1978"/>
                    <a:pt x="199" y="2018"/>
                    <a:pt x="199" y="2078"/>
                  </a:cubicBezTo>
                  <a:cubicBezTo>
                    <a:pt x="0" y="3391"/>
                    <a:pt x="915" y="4624"/>
                    <a:pt x="2228" y="4823"/>
                  </a:cubicBezTo>
                  <a:cubicBezTo>
                    <a:pt x="2357" y="4845"/>
                    <a:pt x="2485" y="4855"/>
                    <a:pt x="2612" y="4855"/>
                  </a:cubicBezTo>
                  <a:cubicBezTo>
                    <a:pt x="3777" y="4855"/>
                    <a:pt x="4814" y="3978"/>
                    <a:pt x="4993" y="2794"/>
                  </a:cubicBezTo>
                  <a:cubicBezTo>
                    <a:pt x="5093" y="2118"/>
                    <a:pt x="4914" y="1461"/>
                    <a:pt x="4516" y="964"/>
                  </a:cubicBezTo>
                  <a:cubicBezTo>
                    <a:pt x="4138" y="486"/>
                    <a:pt x="3601" y="128"/>
                    <a:pt x="2945" y="29"/>
                  </a:cubicBezTo>
                  <a:cubicBezTo>
                    <a:pt x="2822" y="10"/>
                    <a:pt x="2701" y="0"/>
                    <a:pt x="2581" y="0"/>
                  </a:cubicBezTo>
                  <a:close/>
                </a:path>
              </a:pathLst>
            </a:custGeom>
            <a:solidFill>
              <a:srgbClr val="E73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9"/>
            <p:cNvSpPr/>
            <p:nvPr/>
          </p:nvSpPr>
          <p:spPr>
            <a:xfrm rot="-5400000">
              <a:off x="4454981" y="4036972"/>
              <a:ext cx="250576" cy="191477"/>
            </a:xfrm>
            <a:custGeom>
              <a:avLst/>
              <a:gdLst/>
              <a:ahLst/>
              <a:cxnLst/>
              <a:rect l="l" t="t" r="r" b="b"/>
              <a:pathLst>
                <a:path w="5093" h="3892" extrusionOk="0">
                  <a:moveTo>
                    <a:pt x="4536" y="1"/>
                  </a:moveTo>
                  <a:cubicBezTo>
                    <a:pt x="4497" y="774"/>
                    <a:pt x="4233" y="2412"/>
                    <a:pt x="2465" y="2412"/>
                  </a:cubicBezTo>
                  <a:cubicBezTo>
                    <a:pt x="2414" y="2412"/>
                    <a:pt x="2362" y="2411"/>
                    <a:pt x="2308" y="2408"/>
                  </a:cubicBezTo>
                  <a:cubicBezTo>
                    <a:pt x="1094" y="2348"/>
                    <a:pt x="518" y="1652"/>
                    <a:pt x="219" y="956"/>
                  </a:cubicBezTo>
                  <a:cubicBezTo>
                    <a:pt x="219" y="1015"/>
                    <a:pt x="199" y="1055"/>
                    <a:pt x="199" y="1115"/>
                  </a:cubicBezTo>
                  <a:cubicBezTo>
                    <a:pt x="0" y="2428"/>
                    <a:pt x="915" y="3661"/>
                    <a:pt x="2228" y="3860"/>
                  </a:cubicBezTo>
                  <a:cubicBezTo>
                    <a:pt x="2357" y="3882"/>
                    <a:pt x="2485" y="3892"/>
                    <a:pt x="2612" y="3892"/>
                  </a:cubicBezTo>
                  <a:cubicBezTo>
                    <a:pt x="3777" y="3892"/>
                    <a:pt x="4814" y="3015"/>
                    <a:pt x="4993" y="1831"/>
                  </a:cubicBezTo>
                  <a:cubicBezTo>
                    <a:pt x="5093" y="1155"/>
                    <a:pt x="4914" y="498"/>
                    <a:pt x="4536" y="1"/>
                  </a:cubicBezTo>
                  <a:close/>
                </a:path>
              </a:pathLst>
            </a:custGeom>
            <a:solidFill>
              <a:srgbClr val="AD4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9"/>
            <p:cNvSpPr/>
            <p:nvPr/>
          </p:nvSpPr>
          <p:spPr>
            <a:xfrm rot="-5400000">
              <a:off x="4416905" y="4114459"/>
              <a:ext cx="139876" cy="70156"/>
            </a:xfrm>
            <a:custGeom>
              <a:avLst/>
              <a:gdLst/>
              <a:ahLst/>
              <a:cxnLst/>
              <a:rect l="l" t="t" r="r" b="b"/>
              <a:pathLst>
                <a:path w="2843" h="1426" extrusionOk="0">
                  <a:moveTo>
                    <a:pt x="1839" y="1"/>
                  </a:moveTo>
                  <a:cubicBezTo>
                    <a:pt x="1701" y="1"/>
                    <a:pt x="1543" y="22"/>
                    <a:pt x="1366" y="70"/>
                  </a:cubicBezTo>
                  <a:cubicBezTo>
                    <a:pt x="105" y="385"/>
                    <a:pt x="0" y="1425"/>
                    <a:pt x="1174" y="1425"/>
                  </a:cubicBezTo>
                  <a:cubicBezTo>
                    <a:pt x="1334" y="1425"/>
                    <a:pt x="1517" y="1406"/>
                    <a:pt x="1724" y="1363"/>
                  </a:cubicBezTo>
                  <a:cubicBezTo>
                    <a:pt x="2791" y="1136"/>
                    <a:pt x="2843" y="1"/>
                    <a:pt x="18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ONLY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20"/>
          <p:cNvSpPr txBox="1">
            <a:spLocks noGrp="1"/>
          </p:cNvSpPr>
          <p:nvPr>
            <p:ph type="title"/>
          </p:nvPr>
        </p:nvSpPr>
        <p:spPr>
          <a:xfrm>
            <a:off x="776488" y="3189590"/>
            <a:ext cx="232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20"/>
          <p:cNvSpPr txBox="1">
            <a:spLocks noGrp="1"/>
          </p:cNvSpPr>
          <p:nvPr>
            <p:ph type="subTitle" idx="1"/>
          </p:nvPr>
        </p:nvSpPr>
        <p:spPr>
          <a:xfrm>
            <a:off x="880475" y="3762298"/>
            <a:ext cx="21129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20"/>
          <p:cNvSpPr txBox="1">
            <a:spLocks noGrp="1"/>
          </p:cNvSpPr>
          <p:nvPr>
            <p:ph type="title" idx="2"/>
          </p:nvPr>
        </p:nvSpPr>
        <p:spPr>
          <a:xfrm>
            <a:off x="3411589" y="3189590"/>
            <a:ext cx="232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1" name="Google Shape;571;p20"/>
          <p:cNvSpPr txBox="1">
            <a:spLocks noGrp="1"/>
          </p:cNvSpPr>
          <p:nvPr>
            <p:ph type="subTitle" idx="3"/>
          </p:nvPr>
        </p:nvSpPr>
        <p:spPr>
          <a:xfrm>
            <a:off x="3515562" y="3762298"/>
            <a:ext cx="21129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2" name="Google Shape;572;p20"/>
          <p:cNvSpPr txBox="1">
            <a:spLocks noGrp="1"/>
          </p:cNvSpPr>
          <p:nvPr>
            <p:ph type="title" idx="4"/>
          </p:nvPr>
        </p:nvSpPr>
        <p:spPr>
          <a:xfrm>
            <a:off x="6046700" y="3189590"/>
            <a:ext cx="232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20"/>
          <p:cNvSpPr txBox="1">
            <a:spLocks noGrp="1"/>
          </p:cNvSpPr>
          <p:nvPr>
            <p:ph type="subTitle" idx="5"/>
          </p:nvPr>
        </p:nvSpPr>
        <p:spPr>
          <a:xfrm>
            <a:off x="6150625" y="3762298"/>
            <a:ext cx="21129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20"/>
          <p:cNvSpPr txBox="1">
            <a:spLocks noGrp="1"/>
          </p:cNvSpPr>
          <p:nvPr>
            <p:ph type="title" idx="6"/>
          </p:nvPr>
        </p:nvSpPr>
        <p:spPr>
          <a:xfrm>
            <a:off x="1761150" y="569912"/>
            <a:ext cx="5621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20"/>
          <p:cNvSpPr/>
          <p:nvPr/>
        </p:nvSpPr>
        <p:spPr>
          <a:xfrm rot="-1610676">
            <a:off x="7682930" y="3866989"/>
            <a:ext cx="2129897" cy="1727296"/>
          </a:xfrm>
          <a:custGeom>
            <a:avLst/>
            <a:gdLst/>
            <a:ahLst/>
            <a:cxnLst/>
            <a:rect l="l" t="t" r="r" b="b"/>
            <a:pathLst>
              <a:path w="88523" h="71211" extrusionOk="0">
                <a:moveTo>
                  <a:pt x="69070" y="0"/>
                </a:moveTo>
                <a:cubicBezTo>
                  <a:pt x="66627" y="0"/>
                  <a:pt x="64097" y="676"/>
                  <a:pt x="61807" y="1586"/>
                </a:cubicBezTo>
                <a:cubicBezTo>
                  <a:pt x="56117" y="3834"/>
                  <a:pt x="50846" y="7613"/>
                  <a:pt x="47842" y="12964"/>
                </a:cubicBezTo>
                <a:cubicBezTo>
                  <a:pt x="46032" y="16167"/>
                  <a:pt x="45077" y="19788"/>
                  <a:pt x="43744" y="23209"/>
                </a:cubicBezTo>
                <a:cubicBezTo>
                  <a:pt x="42392" y="26651"/>
                  <a:pt x="40482" y="30052"/>
                  <a:pt x="37359" y="31982"/>
                </a:cubicBezTo>
                <a:cubicBezTo>
                  <a:pt x="33141" y="34568"/>
                  <a:pt x="27830" y="34031"/>
                  <a:pt x="22996" y="35025"/>
                </a:cubicBezTo>
                <a:cubicBezTo>
                  <a:pt x="17983" y="36060"/>
                  <a:pt x="13487" y="38885"/>
                  <a:pt x="9728" y="42366"/>
                </a:cubicBezTo>
                <a:cubicBezTo>
                  <a:pt x="7619" y="44315"/>
                  <a:pt x="5650" y="46603"/>
                  <a:pt x="4794" y="49368"/>
                </a:cubicBezTo>
                <a:cubicBezTo>
                  <a:pt x="4178" y="51337"/>
                  <a:pt x="4178" y="53446"/>
                  <a:pt x="4257" y="55515"/>
                </a:cubicBezTo>
                <a:cubicBezTo>
                  <a:pt x="4377" y="58200"/>
                  <a:pt x="4635" y="60886"/>
                  <a:pt x="5053" y="63512"/>
                </a:cubicBezTo>
                <a:lnTo>
                  <a:pt x="0" y="71210"/>
                </a:lnTo>
                <a:cubicBezTo>
                  <a:pt x="21226" y="69022"/>
                  <a:pt x="42093" y="63373"/>
                  <a:pt x="61508" y="54520"/>
                </a:cubicBezTo>
                <a:cubicBezTo>
                  <a:pt x="67934" y="51616"/>
                  <a:pt x="74220" y="48334"/>
                  <a:pt x="79929" y="44176"/>
                </a:cubicBezTo>
                <a:cubicBezTo>
                  <a:pt x="83450" y="41610"/>
                  <a:pt x="86911" y="38447"/>
                  <a:pt x="87926" y="34230"/>
                </a:cubicBezTo>
                <a:cubicBezTo>
                  <a:pt x="88523" y="31763"/>
                  <a:pt x="88204" y="29157"/>
                  <a:pt x="87707" y="26670"/>
                </a:cubicBezTo>
                <a:cubicBezTo>
                  <a:pt x="86215" y="19211"/>
                  <a:pt x="83152" y="12069"/>
                  <a:pt x="78755" y="5883"/>
                </a:cubicBezTo>
                <a:cubicBezTo>
                  <a:pt x="77482" y="4092"/>
                  <a:pt x="76070" y="2342"/>
                  <a:pt x="74140" y="1248"/>
                </a:cubicBezTo>
                <a:cubicBezTo>
                  <a:pt x="72581" y="359"/>
                  <a:pt x="70849" y="0"/>
                  <a:pt x="690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6" name="Google Shape;576;p20"/>
          <p:cNvGrpSpPr/>
          <p:nvPr/>
        </p:nvGrpSpPr>
        <p:grpSpPr>
          <a:xfrm>
            <a:off x="-259316" y="-75925"/>
            <a:ext cx="1597621" cy="2683544"/>
            <a:chOff x="-335516" y="-75925"/>
            <a:chExt cx="1597621" cy="2683544"/>
          </a:xfrm>
        </p:grpSpPr>
        <p:sp>
          <p:nvSpPr>
            <p:cNvPr id="577" name="Google Shape;577;p20"/>
            <p:cNvSpPr/>
            <p:nvPr/>
          </p:nvSpPr>
          <p:spPr>
            <a:xfrm rot="5165395">
              <a:off x="-1112318" y="816981"/>
              <a:ext cx="2628488" cy="897731"/>
            </a:xfrm>
            <a:custGeom>
              <a:avLst/>
              <a:gdLst/>
              <a:ahLst/>
              <a:cxnLst/>
              <a:rect l="l" t="t" r="r" b="b"/>
              <a:pathLst>
                <a:path w="152220" h="72610" extrusionOk="0">
                  <a:moveTo>
                    <a:pt x="1" y="1"/>
                  </a:moveTo>
                  <a:lnTo>
                    <a:pt x="1" y="48937"/>
                  </a:lnTo>
                  <a:cubicBezTo>
                    <a:pt x="1" y="62026"/>
                    <a:pt x="10603" y="72609"/>
                    <a:pt x="23673" y="72609"/>
                  </a:cubicBezTo>
                  <a:lnTo>
                    <a:pt x="152219" y="72609"/>
                  </a:lnTo>
                  <a:lnTo>
                    <a:pt x="152219" y="37797"/>
                  </a:lnTo>
                  <a:lnTo>
                    <a:pt x="152219" y="36822"/>
                  </a:lnTo>
                  <a:cubicBezTo>
                    <a:pt x="151876" y="18833"/>
                    <a:pt x="136891" y="5594"/>
                    <a:pt x="120118" y="5594"/>
                  </a:cubicBezTo>
                  <a:cubicBezTo>
                    <a:pt x="116470" y="5594"/>
                    <a:pt x="112737" y="6220"/>
                    <a:pt x="109052" y="7560"/>
                  </a:cubicBezTo>
                  <a:lnTo>
                    <a:pt x="55143" y="27174"/>
                  </a:lnTo>
                  <a:cubicBezTo>
                    <a:pt x="48113" y="29674"/>
                    <a:pt x="41934" y="30729"/>
                    <a:pt x="36511" y="30729"/>
                  </a:cubicBezTo>
                  <a:cubicBezTo>
                    <a:pt x="7236" y="3072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0"/>
            <p:cNvSpPr/>
            <p:nvPr/>
          </p:nvSpPr>
          <p:spPr>
            <a:xfrm rot="1701482">
              <a:off x="923514" y="306920"/>
              <a:ext cx="294157" cy="261418"/>
            </a:xfrm>
            <a:custGeom>
              <a:avLst/>
              <a:gdLst/>
              <a:ahLst/>
              <a:cxnLst/>
              <a:rect l="l" t="t" r="r" b="b"/>
              <a:pathLst>
                <a:path w="11896" h="10572" extrusionOk="0">
                  <a:moveTo>
                    <a:pt x="6045" y="0"/>
                  </a:moveTo>
                  <a:cubicBezTo>
                    <a:pt x="5354" y="0"/>
                    <a:pt x="4672" y="140"/>
                    <a:pt x="4038" y="396"/>
                  </a:cubicBezTo>
                  <a:cubicBezTo>
                    <a:pt x="2725" y="893"/>
                    <a:pt x="1631" y="1908"/>
                    <a:pt x="1094" y="3300"/>
                  </a:cubicBezTo>
                  <a:cubicBezTo>
                    <a:pt x="0" y="6006"/>
                    <a:pt x="1293" y="9089"/>
                    <a:pt x="3998" y="10183"/>
                  </a:cubicBezTo>
                  <a:cubicBezTo>
                    <a:pt x="4651" y="10447"/>
                    <a:pt x="5325" y="10572"/>
                    <a:pt x="5987" y="10572"/>
                  </a:cubicBezTo>
                  <a:cubicBezTo>
                    <a:pt x="8075" y="10572"/>
                    <a:pt x="10051" y="9332"/>
                    <a:pt x="10881" y="7279"/>
                  </a:cubicBezTo>
                  <a:cubicBezTo>
                    <a:pt x="10921" y="7179"/>
                    <a:pt x="10961" y="7080"/>
                    <a:pt x="11001" y="6961"/>
                  </a:cubicBezTo>
                  <a:cubicBezTo>
                    <a:pt x="11896" y="4315"/>
                    <a:pt x="10583" y="1430"/>
                    <a:pt x="7997" y="396"/>
                  </a:cubicBezTo>
                  <a:cubicBezTo>
                    <a:pt x="7359" y="125"/>
                    <a:pt x="6698" y="0"/>
                    <a:pt x="60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0"/>
            <p:cNvSpPr/>
            <p:nvPr/>
          </p:nvSpPr>
          <p:spPr>
            <a:xfrm rot="1701482">
              <a:off x="922517" y="310869"/>
              <a:ext cx="272026" cy="251626"/>
            </a:xfrm>
            <a:custGeom>
              <a:avLst/>
              <a:gdLst/>
              <a:ahLst/>
              <a:cxnLst/>
              <a:rect l="l" t="t" r="r" b="b"/>
              <a:pathLst>
                <a:path w="11001" h="10176" extrusionOk="0">
                  <a:moveTo>
                    <a:pt x="4018" y="0"/>
                  </a:moveTo>
                  <a:lnTo>
                    <a:pt x="4018" y="0"/>
                  </a:lnTo>
                  <a:cubicBezTo>
                    <a:pt x="2725" y="497"/>
                    <a:pt x="1631" y="1512"/>
                    <a:pt x="1094" y="2904"/>
                  </a:cubicBezTo>
                  <a:cubicBezTo>
                    <a:pt x="0" y="5610"/>
                    <a:pt x="1293" y="8693"/>
                    <a:pt x="3998" y="9787"/>
                  </a:cubicBezTo>
                  <a:cubicBezTo>
                    <a:pt x="4651" y="10051"/>
                    <a:pt x="5325" y="10176"/>
                    <a:pt x="5987" y="10176"/>
                  </a:cubicBezTo>
                  <a:cubicBezTo>
                    <a:pt x="8075" y="10176"/>
                    <a:pt x="10051" y="8936"/>
                    <a:pt x="10881" y="6883"/>
                  </a:cubicBezTo>
                  <a:cubicBezTo>
                    <a:pt x="10921" y="6783"/>
                    <a:pt x="10961" y="6684"/>
                    <a:pt x="11001" y="6565"/>
                  </a:cubicBezTo>
                  <a:lnTo>
                    <a:pt x="11001" y="6565"/>
                  </a:lnTo>
                  <a:cubicBezTo>
                    <a:pt x="10193" y="7152"/>
                    <a:pt x="9174" y="7627"/>
                    <a:pt x="7972" y="7627"/>
                  </a:cubicBezTo>
                  <a:cubicBezTo>
                    <a:pt x="7221" y="7627"/>
                    <a:pt x="6398" y="7441"/>
                    <a:pt x="5510" y="6982"/>
                  </a:cubicBezTo>
                  <a:cubicBezTo>
                    <a:pt x="1850" y="5073"/>
                    <a:pt x="3203" y="1512"/>
                    <a:pt x="4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0"/>
            <p:cNvSpPr/>
            <p:nvPr/>
          </p:nvSpPr>
          <p:spPr>
            <a:xfrm rot="1701482">
              <a:off x="1081326" y="362731"/>
              <a:ext cx="126085" cy="102470"/>
            </a:xfrm>
            <a:custGeom>
              <a:avLst/>
              <a:gdLst/>
              <a:ahLst/>
              <a:cxnLst/>
              <a:rect l="l" t="t" r="r" b="b"/>
              <a:pathLst>
                <a:path w="5099" h="4144" extrusionOk="0">
                  <a:moveTo>
                    <a:pt x="1741" y="1"/>
                  </a:moveTo>
                  <a:cubicBezTo>
                    <a:pt x="500" y="1"/>
                    <a:pt x="0" y="1688"/>
                    <a:pt x="1433" y="3022"/>
                  </a:cubicBezTo>
                  <a:cubicBezTo>
                    <a:pt x="2305" y="3819"/>
                    <a:pt x="3057" y="4144"/>
                    <a:pt x="3611" y="4144"/>
                  </a:cubicBezTo>
                  <a:lnTo>
                    <a:pt x="3611" y="4144"/>
                  </a:lnTo>
                  <a:cubicBezTo>
                    <a:pt x="4842" y="4144"/>
                    <a:pt x="5099" y="2544"/>
                    <a:pt x="3522" y="953"/>
                  </a:cubicBezTo>
                  <a:cubicBezTo>
                    <a:pt x="2860" y="274"/>
                    <a:pt x="2241" y="1"/>
                    <a:pt x="17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0"/>
            <p:cNvSpPr/>
            <p:nvPr/>
          </p:nvSpPr>
          <p:spPr>
            <a:xfrm rot="1701482">
              <a:off x="559568" y="686949"/>
              <a:ext cx="96437" cy="85483"/>
            </a:xfrm>
            <a:custGeom>
              <a:avLst/>
              <a:gdLst/>
              <a:ahLst/>
              <a:cxnLst/>
              <a:rect l="l" t="t" r="r" b="b"/>
              <a:pathLst>
                <a:path w="3900" h="3457" extrusionOk="0">
                  <a:moveTo>
                    <a:pt x="2022" y="1"/>
                  </a:moveTo>
                  <a:cubicBezTo>
                    <a:pt x="1816" y="1"/>
                    <a:pt x="1610" y="40"/>
                    <a:pt x="1412" y="115"/>
                  </a:cubicBezTo>
                  <a:cubicBezTo>
                    <a:pt x="955" y="255"/>
                    <a:pt x="577" y="573"/>
                    <a:pt x="398" y="1011"/>
                  </a:cubicBezTo>
                  <a:cubicBezTo>
                    <a:pt x="0" y="1866"/>
                    <a:pt x="358" y="2900"/>
                    <a:pt x="1233" y="3298"/>
                  </a:cubicBezTo>
                  <a:cubicBezTo>
                    <a:pt x="1469" y="3405"/>
                    <a:pt x="1715" y="3456"/>
                    <a:pt x="1956" y="3456"/>
                  </a:cubicBezTo>
                  <a:cubicBezTo>
                    <a:pt x="2611" y="3456"/>
                    <a:pt x="3230" y="3082"/>
                    <a:pt x="3521" y="2443"/>
                  </a:cubicBezTo>
                  <a:cubicBezTo>
                    <a:pt x="3541" y="2423"/>
                    <a:pt x="3541" y="2363"/>
                    <a:pt x="3561" y="2343"/>
                  </a:cubicBezTo>
                  <a:cubicBezTo>
                    <a:pt x="3899" y="1508"/>
                    <a:pt x="3521" y="553"/>
                    <a:pt x="2705" y="155"/>
                  </a:cubicBezTo>
                  <a:cubicBezTo>
                    <a:pt x="2485" y="50"/>
                    <a:pt x="2253" y="1"/>
                    <a:pt x="2022" y="1"/>
                  </a:cubicBezTo>
                  <a:close/>
                </a:path>
              </a:pathLst>
            </a:custGeom>
            <a:solidFill>
              <a:srgbClr val="368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0"/>
            <p:cNvSpPr/>
            <p:nvPr/>
          </p:nvSpPr>
          <p:spPr>
            <a:xfrm rot="1701482">
              <a:off x="559396" y="687632"/>
              <a:ext cx="88054" cy="82639"/>
            </a:xfrm>
            <a:custGeom>
              <a:avLst/>
              <a:gdLst/>
              <a:ahLst/>
              <a:cxnLst/>
              <a:rect l="l" t="t" r="r" b="b"/>
              <a:pathLst>
                <a:path w="3561" h="3342" extrusionOk="0">
                  <a:moveTo>
                    <a:pt x="1412" y="0"/>
                  </a:moveTo>
                  <a:lnTo>
                    <a:pt x="1412" y="0"/>
                  </a:lnTo>
                  <a:cubicBezTo>
                    <a:pt x="955" y="140"/>
                    <a:pt x="577" y="458"/>
                    <a:pt x="398" y="896"/>
                  </a:cubicBezTo>
                  <a:cubicBezTo>
                    <a:pt x="0" y="1751"/>
                    <a:pt x="358" y="2785"/>
                    <a:pt x="1233" y="3183"/>
                  </a:cubicBezTo>
                  <a:cubicBezTo>
                    <a:pt x="1469" y="3290"/>
                    <a:pt x="1715" y="3341"/>
                    <a:pt x="1956" y="3341"/>
                  </a:cubicBezTo>
                  <a:cubicBezTo>
                    <a:pt x="2611" y="3341"/>
                    <a:pt x="3230" y="2967"/>
                    <a:pt x="3521" y="2328"/>
                  </a:cubicBezTo>
                  <a:cubicBezTo>
                    <a:pt x="3541" y="2308"/>
                    <a:pt x="3541" y="2248"/>
                    <a:pt x="3561" y="2228"/>
                  </a:cubicBezTo>
                  <a:lnTo>
                    <a:pt x="3561" y="2228"/>
                  </a:lnTo>
                  <a:cubicBezTo>
                    <a:pt x="3307" y="2401"/>
                    <a:pt x="3001" y="2534"/>
                    <a:pt x="2644" y="2534"/>
                  </a:cubicBezTo>
                  <a:cubicBezTo>
                    <a:pt x="2385" y="2534"/>
                    <a:pt x="2100" y="2464"/>
                    <a:pt x="1790" y="2288"/>
                  </a:cubicBezTo>
                  <a:cubicBezTo>
                    <a:pt x="617" y="1612"/>
                    <a:pt x="1114" y="458"/>
                    <a:pt x="1412" y="0"/>
                  </a:cubicBezTo>
                  <a:close/>
                </a:path>
              </a:pathLst>
            </a:custGeom>
            <a:solidFill>
              <a:srgbClr val="326D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0"/>
            <p:cNvSpPr/>
            <p:nvPr/>
          </p:nvSpPr>
          <p:spPr>
            <a:xfrm rot="1701482">
              <a:off x="611172" y="705726"/>
              <a:ext cx="40454" cy="34272"/>
            </a:xfrm>
            <a:custGeom>
              <a:avLst/>
              <a:gdLst/>
              <a:ahLst/>
              <a:cxnLst/>
              <a:rect l="l" t="t" r="r" b="b"/>
              <a:pathLst>
                <a:path w="1636" h="1386" extrusionOk="0">
                  <a:moveTo>
                    <a:pt x="575" y="0"/>
                  </a:moveTo>
                  <a:cubicBezTo>
                    <a:pt x="180" y="0"/>
                    <a:pt x="0" y="529"/>
                    <a:pt x="447" y="990"/>
                  </a:cubicBezTo>
                  <a:cubicBezTo>
                    <a:pt x="734" y="1271"/>
                    <a:pt x="983" y="1386"/>
                    <a:pt x="1165" y="1386"/>
                  </a:cubicBezTo>
                  <a:cubicBezTo>
                    <a:pt x="1549" y="1386"/>
                    <a:pt x="1635" y="873"/>
                    <a:pt x="1163" y="333"/>
                  </a:cubicBezTo>
                  <a:cubicBezTo>
                    <a:pt x="949" y="96"/>
                    <a:pt x="743" y="0"/>
                    <a:pt x="5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4" name="Google Shape;584;p20"/>
            <p:cNvGrpSpPr/>
            <p:nvPr/>
          </p:nvGrpSpPr>
          <p:grpSpPr>
            <a:xfrm rot="-998563">
              <a:off x="621586" y="1140203"/>
              <a:ext cx="220709" cy="206235"/>
              <a:chOff x="950850" y="1043511"/>
              <a:chExt cx="220711" cy="206237"/>
            </a:xfrm>
          </p:grpSpPr>
          <p:sp>
            <p:nvSpPr>
              <p:cNvPr id="585" name="Google Shape;585;p20"/>
              <p:cNvSpPr/>
              <p:nvPr/>
            </p:nvSpPr>
            <p:spPr>
              <a:xfrm rot="-905242">
                <a:off x="969001" y="1064687"/>
                <a:ext cx="184410" cy="163886"/>
              </a:xfrm>
              <a:custGeom>
                <a:avLst/>
                <a:gdLst/>
                <a:ahLst/>
                <a:cxnLst/>
                <a:rect l="l" t="t" r="r" b="b"/>
                <a:pathLst>
                  <a:path w="11896" h="10572" extrusionOk="0">
                    <a:moveTo>
                      <a:pt x="6045" y="0"/>
                    </a:moveTo>
                    <a:cubicBezTo>
                      <a:pt x="5354" y="0"/>
                      <a:pt x="4672" y="140"/>
                      <a:pt x="4038" y="396"/>
                    </a:cubicBezTo>
                    <a:cubicBezTo>
                      <a:pt x="2725" y="893"/>
                      <a:pt x="1631" y="1908"/>
                      <a:pt x="1094" y="3300"/>
                    </a:cubicBezTo>
                    <a:cubicBezTo>
                      <a:pt x="0" y="6006"/>
                      <a:pt x="1293" y="9089"/>
                      <a:pt x="3998" y="10183"/>
                    </a:cubicBezTo>
                    <a:cubicBezTo>
                      <a:pt x="4651" y="10447"/>
                      <a:pt x="5325" y="10572"/>
                      <a:pt x="5987" y="10572"/>
                    </a:cubicBezTo>
                    <a:cubicBezTo>
                      <a:pt x="8075" y="10572"/>
                      <a:pt x="10051" y="9332"/>
                      <a:pt x="10881" y="7279"/>
                    </a:cubicBezTo>
                    <a:cubicBezTo>
                      <a:pt x="10921" y="7179"/>
                      <a:pt x="10961" y="7080"/>
                      <a:pt x="11001" y="6961"/>
                    </a:cubicBezTo>
                    <a:cubicBezTo>
                      <a:pt x="11896" y="4315"/>
                      <a:pt x="10583" y="1430"/>
                      <a:pt x="7997" y="396"/>
                    </a:cubicBezTo>
                    <a:cubicBezTo>
                      <a:pt x="7359" y="125"/>
                      <a:pt x="6698" y="0"/>
                      <a:pt x="6045" y="0"/>
                    </a:cubicBezTo>
                    <a:close/>
                  </a:path>
                </a:pathLst>
              </a:custGeom>
              <a:solidFill>
                <a:srgbClr val="F9BE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20"/>
              <p:cNvSpPr/>
              <p:nvPr/>
            </p:nvSpPr>
            <p:spPr>
              <a:xfrm rot="-905242">
                <a:off x="970039" y="1072525"/>
                <a:ext cx="170536" cy="157747"/>
              </a:xfrm>
              <a:custGeom>
                <a:avLst/>
                <a:gdLst/>
                <a:ahLst/>
                <a:cxnLst/>
                <a:rect l="l" t="t" r="r" b="b"/>
                <a:pathLst>
                  <a:path w="11001" h="10176" extrusionOk="0">
                    <a:moveTo>
                      <a:pt x="4018" y="0"/>
                    </a:moveTo>
                    <a:lnTo>
                      <a:pt x="4018" y="0"/>
                    </a:lnTo>
                    <a:cubicBezTo>
                      <a:pt x="2725" y="497"/>
                      <a:pt x="1631" y="1512"/>
                      <a:pt x="1094" y="2904"/>
                    </a:cubicBezTo>
                    <a:cubicBezTo>
                      <a:pt x="0" y="5610"/>
                      <a:pt x="1293" y="8693"/>
                      <a:pt x="3998" y="9787"/>
                    </a:cubicBezTo>
                    <a:cubicBezTo>
                      <a:pt x="4651" y="10051"/>
                      <a:pt x="5325" y="10176"/>
                      <a:pt x="5987" y="10176"/>
                    </a:cubicBezTo>
                    <a:cubicBezTo>
                      <a:pt x="8075" y="10176"/>
                      <a:pt x="10051" y="8936"/>
                      <a:pt x="10881" y="6883"/>
                    </a:cubicBezTo>
                    <a:cubicBezTo>
                      <a:pt x="10921" y="6783"/>
                      <a:pt x="10961" y="6684"/>
                      <a:pt x="11001" y="6565"/>
                    </a:cubicBezTo>
                    <a:lnTo>
                      <a:pt x="11001" y="6565"/>
                    </a:lnTo>
                    <a:cubicBezTo>
                      <a:pt x="10193" y="7152"/>
                      <a:pt x="9174" y="7627"/>
                      <a:pt x="7972" y="7627"/>
                    </a:cubicBezTo>
                    <a:cubicBezTo>
                      <a:pt x="7221" y="7627"/>
                      <a:pt x="6398" y="7441"/>
                      <a:pt x="5510" y="6982"/>
                    </a:cubicBezTo>
                    <a:cubicBezTo>
                      <a:pt x="1850" y="5073"/>
                      <a:pt x="3203" y="1512"/>
                      <a:pt x="4018" y="0"/>
                    </a:cubicBezTo>
                    <a:close/>
                  </a:path>
                </a:pathLst>
              </a:custGeom>
              <a:solidFill>
                <a:srgbClr val="AC88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20"/>
              <p:cNvSpPr/>
              <p:nvPr/>
            </p:nvSpPr>
            <p:spPr>
              <a:xfrm rot="-905242">
                <a:off x="1045049" y="1071940"/>
                <a:ext cx="79044" cy="64240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4144" extrusionOk="0">
                    <a:moveTo>
                      <a:pt x="1741" y="1"/>
                    </a:moveTo>
                    <a:cubicBezTo>
                      <a:pt x="500" y="1"/>
                      <a:pt x="0" y="1688"/>
                      <a:pt x="1433" y="3022"/>
                    </a:cubicBezTo>
                    <a:cubicBezTo>
                      <a:pt x="2305" y="3819"/>
                      <a:pt x="3057" y="4144"/>
                      <a:pt x="3611" y="4144"/>
                    </a:cubicBezTo>
                    <a:lnTo>
                      <a:pt x="3611" y="4144"/>
                    </a:lnTo>
                    <a:cubicBezTo>
                      <a:pt x="4842" y="4144"/>
                      <a:pt x="5099" y="2544"/>
                      <a:pt x="3522" y="953"/>
                    </a:cubicBezTo>
                    <a:cubicBezTo>
                      <a:pt x="2860" y="274"/>
                      <a:pt x="2241" y="1"/>
                      <a:pt x="17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88" name="Google Shape;588;p20"/>
          <p:cNvGrpSpPr/>
          <p:nvPr/>
        </p:nvGrpSpPr>
        <p:grpSpPr>
          <a:xfrm rot="451294">
            <a:off x="7831298" y="414327"/>
            <a:ext cx="1206706" cy="2107090"/>
            <a:chOff x="7754936" y="414732"/>
            <a:chExt cx="1206701" cy="2107081"/>
          </a:xfrm>
        </p:grpSpPr>
        <p:sp>
          <p:nvSpPr>
            <p:cNvPr id="589" name="Google Shape;589;p20"/>
            <p:cNvSpPr/>
            <p:nvPr/>
          </p:nvSpPr>
          <p:spPr>
            <a:xfrm rot="-9000175">
              <a:off x="8138782" y="1488508"/>
              <a:ext cx="125936" cy="120050"/>
            </a:xfrm>
            <a:custGeom>
              <a:avLst/>
              <a:gdLst/>
              <a:ahLst/>
              <a:cxnLst/>
              <a:rect l="l" t="t" r="r" b="b"/>
              <a:pathLst>
                <a:path w="5093" h="4855" extrusionOk="0">
                  <a:moveTo>
                    <a:pt x="2581" y="0"/>
                  </a:moveTo>
                  <a:cubicBezTo>
                    <a:pt x="1467" y="0"/>
                    <a:pt x="471" y="805"/>
                    <a:pt x="219" y="1919"/>
                  </a:cubicBezTo>
                  <a:cubicBezTo>
                    <a:pt x="219" y="1978"/>
                    <a:pt x="199" y="2018"/>
                    <a:pt x="199" y="2078"/>
                  </a:cubicBezTo>
                  <a:cubicBezTo>
                    <a:pt x="0" y="3391"/>
                    <a:pt x="915" y="4624"/>
                    <a:pt x="2228" y="4823"/>
                  </a:cubicBezTo>
                  <a:cubicBezTo>
                    <a:pt x="2357" y="4845"/>
                    <a:pt x="2485" y="4855"/>
                    <a:pt x="2612" y="4855"/>
                  </a:cubicBezTo>
                  <a:cubicBezTo>
                    <a:pt x="3777" y="4855"/>
                    <a:pt x="4814" y="3978"/>
                    <a:pt x="4993" y="2794"/>
                  </a:cubicBezTo>
                  <a:cubicBezTo>
                    <a:pt x="5093" y="2118"/>
                    <a:pt x="4914" y="1461"/>
                    <a:pt x="4516" y="964"/>
                  </a:cubicBezTo>
                  <a:cubicBezTo>
                    <a:pt x="4138" y="486"/>
                    <a:pt x="3601" y="128"/>
                    <a:pt x="2945" y="29"/>
                  </a:cubicBezTo>
                  <a:cubicBezTo>
                    <a:pt x="2822" y="10"/>
                    <a:pt x="2701" y="0"/>
                    <a:pt x="2581" y="0"/>
                  </a:cubicBezTo>
                  <a:close/>
                </a:path>
              </a:pathLst>
            </a:custGeom>
            <a:solidFill>
              <a:srgbClr val="E73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0"/>
            <p:cNvSpPr/>
            <p:nvPr/>
          </p:nvSpPr>
          <p:spPr>
            <a:xfrm rot="-9000175">
              <a:off x="8144737" y="1490103"/>
              <a:ext cx="125936" cy="96238"/>
            </a:xfrm>
            <a:custGeom>
              <a:avLst/>
              <a:gdLst/>
              <a:ahLst/>
              <a:cxnLst/>
              <a:rect l="l" t="t" r="r" b="b"/>
              <a:pathLst>
                <a:path w="5093" h="3892" extrusionOk="0">
                  <a:moveTo>
                    <a:pt x="4536" y="1"/>
                  </a:moveTo>
                  <a:cubicBezTo>
                    <a:pt x="4497" y="774"/>
                    <a:pt x="4233" y="2412"/>
                    <a:pt x="2465" y="2412"/>
                  </a:cubicBezTo>
                  <a:cubicBezTo>
                    <a:pt x="2414" y="2412"/>
                    <a:pt x="2362" y="2411"/>
                    <a:pt x="2308" y="2408"/>
                  </a:cubicBezTo>
                  <a:cubicBezTo>
                    <a:pt x="1094" y="2348"/>
                    <a:pt x="518" y="1652"/>
                    <a:pt x="219" y="956"/>
                  </a:cubicBezTo>
                  <a:cubicBezTo>
                    <a:pt x="219" y="1015"/>
                    <a:pt x="199" y="1055"/>
                    <a:pt x="199" y="1115"/>
                  </a:cubicBezTo>
                  <a:cubicBezTo>
                    <a:pt x="0" y="2428"/>
                    <a:pt x="915" y="3661"/>
                    <a:pt x="2228" y="3860"/>
                  </a:cubicBezTo>
                  <a:cubicBezTo>
                    <a:pt x="2357" y="3882"/>
                    <a:pt x="2485" y="3892"/>
                    <a:pt x="2612" y="3892"/>
                  </a:cubicBezTo>
                  <a:cubicBezTo>
                    <a:pt x="3777" y="3892"/>
                    <a:pt x="4814" y="3015"/>
                    <a:pt x="4993" y="1831"/>
                  </a:cubicBezTo>
                  <a:cubicBezTo>
                    <a:pt x="5093" y="1155"/>
                    <a:pt x="4914" y="498"/>
                    <a:pt x="4536" y="1"/>
                  </a:cubicBezTo>
                  <a:close/>
                </a:path>
              </a:pathLst>
            </a:custGeom>
            <a:solidFill>
              <a:srgbClr val="AD4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0"/>
            <p:cNvSpPr/>
            <p:nvPr/>
          </p:nvSpPr>
          <p:spPr>
            <a:xfrm rot="-9000175">
              <a:off x="8156401" y="1565485"/>
              <a:ext cx="70299" cy="35261"/>
            </a:xfrm>
            <a:custGeom>
              <a:avLst/>
              <a:gdLst/>
              <a:ahLst/>
              <a:cxnLst/>
              <a:rect l="l" t="t" r="r" b="b"/>
              <a:pathLst>
                <a:path w="2843" h="1426" extrusionOk="0">
                  <a:moveTo>
                    <a:pt x="1839" y="1"/>
                  </a:moveTo>
                  <a:cubicBezTo>
                    <a:pt x="1701" y="1"/>
                    <a:pt x="1543" y="22"/>
                    <a:pt x="1366" y="70"/>
                  </a:cubicBezTo>
                  <a:cubicBezTo>
                    <a:pt x="105" y="385"/>
                    <a:pt x="0" y="1425"/>
                    <a:pt x="1174" y="1425"/>
                  </a:cubicBezTo>
                  <a:cubicBezTo>
                    <a:pt x="1334" y="1425"/>
                    <a:pt x="1517" y="1406"/>
                    <a:pt x="1724" y="1363"/>
                  </a:cubicBezTo>
                  <a:cubicBezTo>
                    <a:pt x="2791" y="1136"/>
                    <a:pt x="2843" y="1"/>
                    <a:pt x="18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0"/>
            <p:cNvSpPr/>
            <p:nvPr/>
          </p:nvSpPr>
          <p:spPr>
            <a:xfrm rot="-9000016">
              <a:off x="8301101" y="835910"/>
              <a:ext cx="252141" cy="222643"/>
            </a:xfrm>
            <a:custGeom>
              <a:avLst/>
              <a:gdLst/>
              <a:ahLst/>
              <a:cxnLst/>
              <a:rect l="l" t="t" r="r" b="b"/>
              <a:pathLst>
                <a:path w="14702" h="12982" extrusionOk="0">
                  <a:moveTo>
                    <a:pt x="7270" y="0"/>
                  </a:moveTo>
                  <a:cubicBezTo>
                    <a:pt x="6365" y="0"/>
                    <a:pt x="5447" y="188"/>
                    <a:pt x="4576" y="591"/>
                  </a:cubicBezTo>
                  <a:cubicBezTo>
                    <a:pt x="1453" y="2043"/>
                    <a:pt x="1" y="5664"/>
                    <a:pt x="1254" y="8827"/>
                  </a:cubicBezTo>
                  <a:cubicBezTo>
                    <a:pt x="1274" y="8946"/>
                    <a:pt x="1354" y="9085"/>
                    <a:pt x="1393" y="9205"/>
                  </a:cubicBezTo>
                  <a:cubicBezTo>
                    <a:pt x="2497" y="11586"/>
                    <a:pt x="4851" y="12982"/>
                    <a:pt x="7311" y="12982"/>
                  </a:cubicBezTo>
                  <a:cubicBezTo>
                    <a:pt x="8221" y="12982"/>
                    <a:pt x="9146" y="12791"/>
                    <a:pt x="10027" y="12388"/>
                  </a:cubicBezTo>
                  <a:cubicBezTo>
                    <a:pt x="13289" y="10876"/>
                    <a:pt x="14702" y="7017"/>
                    <a:pt x="13210" y="3754"/>
                  </a:cubicBezTo>
                  <a:cubicBezTo>
                    <a:pt x="12454" y="2103"/>
                    <a:pt x="11061" y="909"/>
                    <a:pt x="9450" y="372"/>
                  </a:cubicBezTo>
                  <a:cubicBezTo>
                    <a:pt x="8756" y="129"/>
                    <a:pt x="8018" y="0"/>
                    <a:pt x="7270" y="0"/>
                  </a:cubicBezTo>
                  <a:close/>
                </a:path>
              </a:pathLst>
            </a:custGeom>
            <a:solidFill>
              <a:srgbClr val="368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0"/>
            <p:cNvSpPr/>
            <p:nvPr/>
          </p:nvSpPr>
          <p:spPr>
            <a:xfrm rot="-9000016">
              <a:off x="8304137" y="830960"/>
              <a:ext cx="230635" cy="216263"/>
            </a:xfrm>
            <a:custGeom>
              <a:avLst/>
              <a:gdLst/>
              <a:ahLst/>
              <a:cxnLst/>
              <a:rect l="l" t="t" r="r" b="b"/>
              <a:pathLst>
                <a:path w="13448" h="12610" extrusionOk="0">
                  <a:moveTo>
                    <a:pt x="8176" y="0"/>
                  </a:moveTo>
                  <a:cubicBezTo>
                    <a:pt x="9270" y="1811"/>
                    <a:pt x="11120" y="6088"/>
                    <a:pt x="6744" y="8654"/>
                  </a:cubicBezTo>
                  <a:cubicBezTo>
                    <a:pt x="5574" y="9344"/>
                    <a:pt x="4482" y="9617"/>
                    <a:pt x="3487" y="9617"/>
                  </a:cubicBezTo>
                  <a:cubicBezTo>
                    <a:pt x="2130" y="9617"/>
                    <a:pt x="953" y="9109"/>
                    <a:pt x="0" y="8455"/>
                  </a:cubicBezTo>
                  <a:lnTo>
                    <a:pt x="0" y="8455"/>
                  </a:lnTo>
                  <a:cubicBezTo>
                    <a:pt x="20" y="8574"/>
                    <a:pt x="100" y="8713"/>
                    <a:pt x="139" y="8833"/>
                  </a:cubicBezTo>
                  <a:cubicBezTo>
                    <a:pt x="1243" y="11214"/>
                    <a:pt x="3597" y="12610"/>
                    <a:pt x="6057" y="12610"/>
                  </a:cubicBezTo>
                  <a:cubicBezTo>
                    <a:pt x="6967" y="12610"/>
                    <a:pt x="7892" y="12419"/>
                    <a:pt x="8773" y="12016"/>
                  </a:cubicBezTo>
                  <a:cubicBezTo>
                    <a:pt x="12035" y="10504"/>
                    <a:pt x="13448" y="6645"/>
                    <a:pt x="11956" y="3382"/>
                  </a:cubicBezTo>
                  <a:cubicBezTo>
                    <a:pt x="11200" y="1731"/>
                    <a:pt x="9807" y="537"/>
                    <a:pt x="8176" y="0"/>
                  </a:cubicBezTo>
                  <a:close/>
                </a:path>
              </a:pathLst>
            </a:custGeom>
            <a:solidFill>
              <a:srgbClr val="326D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0"/>
            <p:cNvSpPr/>
            <p:nvPr/>
          </p:nvSpPr>
          <p:spPr>
            <a:xfrm rot="-9000016">
              <a:off x="8393037" y="966002"/>
              <a:ext cx="105679" cy="88992"/>
            </a:xfrm>
            <a:custGeom>
              <a:avLst/>
              <a:gdLst/>
              <a:ahLst/>
              <a:cxnLst/>
              <a:rect l="l" t="t" r="r" b="b"/>
              <a:pathLst>
                <a:path w="6162" h="5189" extrusionOk="0">
                  <a:moveTo>
                    <a:pt x="4036" y="0"/>
                  </a:moveTo>
                  <a:cubicBezTo>
                    <a:pt x="3405" y="0"/>
                    <a:pt x="2622" y="364"/>
                    <a:pt x="1802" y="1274"/>
                  </a:cubicBezTo>
                  <a:cubicBezTo>
                    <a:pt x="1" y="3290"/>
                    <a:pt x="353" y="5189"/>
                    <a:pt x="1789" y="5189"/>
                  </a:cubicBezTo>
                  <a:cubicBezTo>
                    <a:pt x="2478" y="5189"/>
                    <a:pt x="3417" y="4751"/>
                    <a:pt x="4488" y="3681"/>
                  </a:cubicBezTo>
                  <a:cubicBezTo>
                    <a:pt x="6162" y="2007"/>
                    <a:pt x="5517" y="0"/>
                    <a:pt x="40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0"/>
            <p:cNvSpPr/>
            <p:nvPr/>
          </p:nvSpPr>
          <p:spPr>
            <a:xfrm rot="-8999675">
              <a:off x="7774577" y="438839"/>
              <a:ext cx="126553" cy="112468"/>
            </a:xfrm>
            <a:custGeom>
              <a:avLst/>
              <a:gdLst/>
              <a:ahLst/>
              <a:cxnLst/>
              <a:rect l="l" t="t" r="r" b="b"/>
              <a:pathLst>
                <a:path w="11896" h="10572" extrusionOk="0">
                  <a:moveTo>
                    <a:pt x="6045" y="0"/>
                  </a:moveTo>
                  <a:cubicBezTo>
                    <a:pt x="5354" y="0"/>
                    <a:pt x="4672" y="140"/>
                    <a:pt x="4038" y="396"/>
                  </a:cubicBezTo>
                  <a:cubicBezTo>
                    <a:pt x="2725" y="893"/>
                    <a:pt x="1631" y="1908"/>
                    <a:pt x="1094" y="3300"/>
                  </a:cubicBezTo>
                  <a:cubicBezTo>
                    <a:pt x="0" y="6006"/>
                    <a:pt x="1293" y="9089"/>
                    <a:pt x="3998" y="10183"/>
                  </a:cubicBezTo>
                  <a:cubicBezTo>
                    <a:pt x="4651" y="10447"/>
                    <a:pt x="5325" y="10572"/>
                    <a:pt x="5987" y="10572"/>
                  </a:cubicBezTo>
                  <a:cubicBezTo>
                    <a:pt x="8075" y="10572"/>
                    <a:pt x="10051" y="9332"/>
                    <a:pt x="10881" y="7279"/>
                  </a:cubicBezTo>
                  <a:cubicBezTo>
                    <a:pt x="10921" y="7179"/>
                    <a:pt x="10961" y="7080"/>
                    <a:pt x="11001" y="6961"/>
                  </a:cubicBezTo>
                  <a:cubicBezTo>
                    <a:pt x="11896" y="4315"/>
                    <a:pt x="10583" y="1430"/>
                    <a:pt x="7997" y="396"/>
                  </a:cubicBezTo>
                  <a:cubicBezTo>
                    <a:pt x="7359" y="125"/>
                    <a:pt x="6698" y="0"/>
                    <a:pt x="6045" y="0"/>
                  </a:cubicBezTo>
                  <a:close/>
                </a:path>
              </a:pathLst>
            </a:custGeom>
            <a:solidFill>
              <a:srgbClr val="F9BE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0"/>
            <p:cNvSpPr/>
            <p:nvPr/>
          </p:nvSpPr>
          <p:spPr>
            <a:xfrm rot="-8999675">
              <a:off x="7784513" y="441501"/>
              <a:ext cx="117031" cy="108255"/>
            </a:xfrm>
            <a:custGeom>
              <a:avLst/>
              <a:gdLst/>
              <a:ahLst/>
              <a:cxnLst/>
              <a:rect l="l" t="t" r="r" b="b"/>
              <a:pathLst>
                <a:path w="11001" h="10176" extrusionOk="0">
                  <a:moveTo>
                    <a:pt x="4018" y="0"/>
                  </a:moveTo>
                  <a:lnTo>
                    <a:pt x="4018" y="0"/>
                  </a:lnTo>
                  <a:cubicBezTo>
                    <a:pt x="2725" y="497"/>
                    <a:pt x="1631" y="1512"/>
                    <a:pt x="1094" y="2904"/>
                  </a:cubicBezTo>
                  <a:cubicBezTo>
                    <a:pt x="0" y="5610"/>
                    <a:pt x="1293" y="8693"/>
                    <a:pt x="3998" y="9787"/>
                  </a:cubicBezTo>
                  <a:cubicBezTo>
                    <a:pt x="4651" y="10051"/>
                    <a:pt x="5325" y="10176"/>
                    <a:pt x="5987" y="10176"/>
                  </a:cubicBezTo>
                  <a:cubicBezTo>
                    <a:pt x="8075" y="10176"/>
                    <a:pt x="10051" y="8936"/>
                    <a:pt x="10881" y="6883"/>
                  </a:cubicBezTo>
                  <a:cubicBezTo>
                    <a:pt x="10921" y="6783"/>
                    <a:pt x="10961" y="6684"/>
                    <a:pt x="11001" y="6565"/>
                  </a:cubicBezTo>
                  <a:lnTo>
                    <a:pt x="11001" y="6565"/>
                  </a:lnTo>
                  <a:cubicBezTo>
                    <a:pt x="10193" y="7152"/>
                    <a:pt x="9174" y="7627"/>
                    <a:pt x="7972" y="7627"/>
                  </a:cubicBezTo>
                  <a:cubicBezTo>
                    <a:pt x="7221" y="7627"/>
                    <a:pt x="6398" y="7441"/>
                    <a:pt x="5510" y="6982"/>
                  </a:cubicBezTo>
                  <a:cubicBezTo>
                    <a:pt x="1850" y="5073"/>
                    <a:pt x="3203" y="1512"/>
                    <a:pt x="4018" y="0"/>
                  </a:cubicBezTo>
                  <a:close/>
                </a:path>
              </a:pathLst>
            </a:custGeom>
            <a:solidFill>
              <a:srgbClr val="AC88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0"/>
            <p:cNvSpPr/>
            <p:nvPr/>
          </p:nvSpPr>
          <p:spPr>
            <a:xfrm rot="-8999675">
              <a:off x="7778715" y="482298"/>
              <a:ext cx="54244" cy="44085"/>
            </a:xfrm>
            <a:custGeom>
              <a:avLst/>
              <a:gdLst/>
              <a:ahLst/>
              <a:cxnLst/>
              <a:rect l="l" t="t" r="r" b="b"/>
              <a:pathLst>
                <a:path w="5099" h="4144" extrusionOk="0">
                  <a:moveTo>
                    <a:pt x="1741" y="1"/>
                  </a:moveTo>
                  <a:cubicBezTo>
                    <a:pt x="500" y="1"/>
                    <a:pt x="0" y="1688"/>
                    <a:pt x="1433" y="3022"/>
                  </a:cubicBezTo>
                  <a:cubicBezTo>
                    <a:pt x="2305" y="3819"/>
                    <a:pt x="3057" y="4144"/>
                    <a:pt x="3611" y="4144"/>
                  </a:cubicBezTo>
                  <a:lnTo>
                    <a:pt x="3611" y="4144"/>
                  </a:lnTo>
                  <a:cubicBezTo>
                    <a:pt x="4842" y="4144"/>
                    <a:pt x="5099" y="2544"/>
                    <a:pt x="3522" y="953"/>
                  </a:cubicBezTo>
                  <a:cubicBezTo>
                    <a:pt x="2860" y="274"/>
                    <a:pt x="2241" y="1"/>
                    <a:pt x="17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8" name="Google Shape;598;p20"/>
            <p:cNvGrpSpPr/>
            <p:nvPr/>
          </p:nvGrpSpPr>
          <p:grpSpPr>
            <a:xfrm rot="9900040">
              <a:off x="8524652" y="1777983"/>
              <a:ext cx="392842" cy="392841"/>
              <a:chOff x="7881889" y="851592"/>
              <a:chExt cx="392854" cy="392853"/>
            </a:xfrm>
          </p:grpSpPr>
          <p:sp>
            <p:nvSpPr>
              <p:cNvPr id="599" name="Google Shape;599;p20"/>
              <p:cNvSpPr/>
              <p:nvPr/>
            </p:nvSpPr>
            <p:spPr>
              <a:xfrm rot="2700000">
                <a:off x="7931237" y="917308"/>
                <a:ext cx="294159" cy="261419"/>
              </a:xfrm>
              <a:custGeom>
                <a:avLst/>
                <a:gdLst/>
                <a:ahLst/>
                <a:cxnLst/>
                <a:rect l="l" t="t" r="r" b="b"/>
                <a:pathLst>
                  <a:path w="11896" h="10572" extrusionOk="0">
                    <a:moveTo>
                      <a:pt x="6045" y="0"/>
                    </a:moveTo>
                    <a:cubicBezTo>
                      <a:pt x="5354" y="0"/>
                      <a:pt x="4672" y="140"/>
                      <a:pt x="4038" y="396"/>
                    </a:cubicBezTo>
                    <a:cubicBezTo>
                      <a:pt x="2725" y="893"/>
                      <a:pt x="1631" y="1908"/>
                      <a:pt x="1094" y="3300"/>
                    </a:cubicBezTo>
                    <a:cubicBezTo>
                      <a:pt x="0" y="6006"/>
                      <a:pt x="1293" y="9089"/>
                      <a:pt x="3998" y="10183"/>
                    </a:cubicBezTo>
                    <a:cubicBezTo>
                      <a:pt x="4651" y="10447"/>
                      <a:pt x="5325" y="10572"/>
                      <a:pt x="5987" y="10572"/>
                    </a:cubicBezTo>
                    <a:cubicBezTo>
                      <a:pt x="8075" y="10572"/>
                      <a:pt x="10051" y="9332"/>
                      <a:pt x="10881" y="7279"/>
                    </a:cubicBezTo>
                    <a:cubicBezTo>
                      <a:pt x="10921" y="7179"/>
                      <a:pt x="10961" y="7080"/>
                      <a:pt x="11001" y="6961"/>
                    </a:cubicBezTo>
                    <a:cubicBezTo>
                      <a:pt x="11896" y="4315"/>
                      <a:pt x="10583" y="1430"/>
                      <a:pt x="7997" y="396"/>
                    </a:cubicBezTo>
                    <a:cubicBezTo>
                      <a:pt x="7359" y="125"/>
                      <a:pt x="6698" y="0"/>
                      <a:pt x="6045" y="0"/>
                    </a:cubicBezTo>
                    <a:close/>
                  </a:path>
                </a:pathLst>
              </a:custGeom>
              <a:solidFill>
                <a:srgbClr val="F9BE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20"/>
              <p:cNvSpPr/>
              <p:nvPr/>
            </p:nvSpPr>
            <p:spPr>
              <a:xfrm rot="2700000">
                <a:off x="7931015" y="917843"/>
                <a:ext cx="272027" cy="251627"/>
              </a:xfrm>
              <a:custGeom>
                <a:avLst/>
                <a:gdLst/>
                <a:ahLst/>
                <a:cxnLst/>
                <a:rect l="l" t="t" r="r" b="b"/>
                <a:pathLst>
                  <a:path w="11001" h="10176" extrusionOk="0">
                    <a:moveTo>
                      <a:pt x="4018" y="0"/>
                    </a:moveTo>
                    <a:lnTo>
                      <a:pt x="4018" y="0"/>
                    </a:lnTo>
                    <a:cubicBezTo>
                      <a:pt x="2725" y="497"/>
                      <a:pt x="1631" y="1512"/>
                      <a:pt x="1094" y="2904"/>
                    </a:cubicBezTo>
                    <a:cubicBezTo>
                      <a:pt x="0" y="5610"/>
                      <a:pt x="1293" y="8693"/>
                      <a:pt x="3998" y="9787"/>
                    </a:cubicBezTo>
                    <a:cubicBezTo>
                      <a:pt x="4651" y="10051"/>
                      <a:pt x="5325" y="10176"/>
                      <a:pt x="5987" y="10176"/>
                    </a:cubicBezTo>
                    <a:cubicBezTo>
                      <a:pt x="8075" y="10176"/>
                      <a:pt x="10051" y="8936"/>
                      <a:pt x="10881" y="6883"/>
                    </a:cubicBezTo>
                    <a:cubicBezTo>
                      <a:pt x="10921" y="6783"/>
                      <a:pt x="10961" y="6684"/>
                      <a:pt x="11001" y="6565"/>
                    </a:cubicBezTo>
                    <a:lnTo>
                      <a:pt x="11001" y="6565"/>
                    </a:lnTo>
                    <a:cubicBezTo>
                      <a:pt x="10193" y="7152"/>
                      <a:pt x="9174" y="7627"/>
                      <a:pt x="7972" y="7627"/>
                    </a:cubicBezTo>
                    <a:cubicBezTo>
                      <a:pt x="7221" y="7627"/>
                      <a:pt x="6398" y="7441"/>
                      <a:pt x="5510" y="6982"/>
                    </a:cubicBezTo>
                    <a:cubicBezTo>
                      <a:pt x="1850" y="5073"/>
                      <a:pt x="3203" y="1512"/>
                      <a:pt x="4018" y="0"/>
                    </a:cubicBezTo>
                    <a:close/>
                  </a:path>
                </a:pathLst>
              </a:custGeom>
              <a:solidFill>
                <a:srgbClr val="AC88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20"/>
              <p:cNvSpPr/>
              <p:nvPr/>
            </p:nvSpPr>
            <p:spPr>
              <a:xfrm rot="2700000">
                <a:off x="8092729" y="995244"/>
                <a:ext cx="126086" cy="102471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4144" extrusionOk="0">
                    <a:moveTo>
                      <a:pt x="1741" y="1"/>
                    </a:moveTo>
                    <a:cubicBezTo>
                      <a:pt x="500" y="1"/>
                      <a:pt x="0" y="1688"/>
                      <a:pt x="1433" y="3022"/>
                    </a:cubicBezTo>
                    <a:cubicBezTo>
                      <a:pt x="2305" y="3819"/>
                      <a:pt x="3057" y="4144"/>
                      <a:pt x="3611" y="4144"/>
                    </a:cubicBezTo>
                    <a:lnTo>
                      <a:pt x="3611" y="4144"/>
                    </a:lnTo>
                    <a:cubicBezTo>
                      <a:pt x="4842" y="4144"/>
                      <a:pt x="5099" y="2544"/>
                      <a:pt x="3522" y="953"/>
                    </a:cubicBezTo>
                    <a:cubicBezTo>
                      <a:pt x="2860" y="274"/>
                      <a:pt x="2241" y="1"/>
                      <a:pt x="17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2" name="Google Shape;602;p20"/>
            <p:cNvSpPr/>
            <p:nvPr/>
          </p:nvSpPr>
          <p:spPr>
            <a:xfrm rot="-9000175">
              <a:off x="8439535" y="2417949"/>
              <a:ext cx="96436" cy="85482"/>
            </a:xfrm>
            <a:custGeom>
              <a:avLst/>
              <a:gdLst/>
              <a:ahLst/>
              <a:cxnLst/>
              <a:rect l="l" t="t" r="r" b="b"/>
              <a:pathLst>
                <a:path w="3900" h="3457" extrusionOk="0">
                  <a:moveTo>
                    <a:pt x="2022" y="1"/>
                  </a:moveTo>
                  <a:cubicBezTo>
                    <a:pt x="1816" y="1"/>
                    <a:pt x="1610" y="40"/>
                    <a:pt x="1412" y="115"/>
                  </a:cubicBezTo>
                  <a:cubicBezTo>
                    <a:pt x="955" y="255"/>
                    <a:pt x="577" y="573"/>
                    <a:pt x="398" y="1011"/>
                  </a:cubicBezTo>
                  <a:cubicBezTo>
                    <a:pt x="0" y="1866"/>
                    <a:pt x="358" y="2900"/>
                    <a:pt x="1233" y="3298"/>
                  </a:cubicBezTo>
                  <a:cubicBezTo>
                    <a:pt x="1469" y="3405"/>
                    <a:pt x="1715" y="3456"/>
                    <a:pt x="1956" y="3456"/>
                  </a:cubicBezTo>
                  <a:cubicBezTo>
                    <a:pt x="2611" y="3456"/>
                    <a:pt x="3230" y="3082"/>
                    <a:pt x="3521" y="2443"/>
                  </a:cubicBezTo>
                  <a:cubicBezTo>
                    <a:pt x="3541" y="2423"/>
                    <a:pt x="3541" y="2363"/>
                    <a:pt x="3561" y="2343"/>
                  </a:cubicBezTo>
                  <a:cubicBezTo>
                    <a:pt x="3899" y="1508"/>
                    <a:pt x="3521" y="553"/>
                    <a:pt x="2705" y="155"/>
                  </a:cubicBezTo>
                  <a:cubicBezTo>
                    <a:pt x="2485" y="50"/>
                    <a:pt x="2253" y="1"/>
                    <a:pt x="2022" y="1"/>
                  </a:cubicBezTo>
                  <a:close/>
                </a:path>
              </a:pathLst>
            </a:custGeom>
            <a:solidFill>
              <a:srgbClr val="368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0"/>
            <p:cNvSpPr/>
            <p:nvPr/>
          </p:nvSpPr>
          <p:spPr>
            <a:xfrm rot="-9000175">
              <a:off x="8448067" y="2420235"/>
              <a:ext cx="88054" cy="82638"/>
            </a:xfrm>
            <a:custGeom>
              <a:avLst/>
              <a:gdLst/>
              <a:ahLst/>
              <a:cxnLst/>
              <a:rect l="l" t="t" r="r" b="b"/>
              <a:pathLst>
                <a:path w="3561" h="3342" extrusionOk="0">
                  <a:moveTo>
                    <a:pt x="1412" y="0"/>
                  </a:moveTo>
                  <a:lnTo>
                    <a:pt x="1412" y="0"/>
                  </a:lnTo>
                  <a:cubicBezTo>
                    <a:pt x="955" y="140"/>
                    <a:pt x="577" y="458"/>
                    <a:pt x="398" y="896"/>
                  </a:cubicBezTo>
                  <a:cubicBezTo>
                    <a:pt x="0" y="1751"/>
                    <a:pt x="358" y="2785"/>
                    <a:pt x="1233" y="3183"/>
                  </a:cubicBezTo>
                  <a:cubicBezTo>
                    <a:pt x="1469" y="3290"/>
                    <a:pt x="1715" y="3341"/>
                    <a:pt x="1956" y="3341"/>
                  </a:cubicBezTo>
                  <a:cubicBezTo>
                    <a:pt x="2611" y="3341"/>
                    <a:pt x="3230" y="2967"/>
                    <a:pt x="3521" y="2328"/>
                  </a:cubicBezTo>
                  <a:cubicBezTo>
                    <a:pt x="3541" y="2308"/>
                    <a:pt x="3541" y="2248"/>
                    <a:pt x="3561" y="2228"/>
                  </a:cubicBezTo>
                  <a:lnTo>
                    <a:pt x="3561" y="2228"/>
                  </a:lnTo>
                  <a:cubicBezTo>
                    <a:pt x="3307" y="2401"/>
                    <a:pt x="3001" y="2534"/>
                    <a:pt x="2644" y="2534"/>
                  </a:cubicBezTo>
                  <a:cubicBezTo>
                    <a:pt x="2385" y="2534"/>
                    <a:pt x="2100" y="2464"/>
                    <a:pt x="1790" y="2288"/>
                  </a:cubicBezTo>
                  <a:cubicBezTo>
                    <a:pt x="617" y="1612"/>
                    <a:pt x="1114" y="458"/>
                    <a:pt x="1412" y="0"/>
                  </a:cubicBezTo>
                  <a:close/>
                </a:path>
              </a:pathLst>
            </a:custGeom>
            <a:solidFill>
              <a:srgbClr val="326D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0"/>
            <p:cNvSpPr/>
            <p:nvPr/>
          </p:nvSpPr>
          <p:spPr>
            <a:xfrm rot="-9000175">
              <a:off x="8443732" y="2449701"/>
              <a:ext cx="40454" cy="34272"/>
            </a:xfrm>
            <a:custGeom>
              <a:avLst/>
              <a:gdLst/>
              <a:ahLst/>
              <a:cxnLst/>
              <a:rect l="l" t="t" r="r" b="b"/>
              <a:pathLst>
                <a:path w="1636" h="1386" extrusionOk="0">
                  <a:moveTo>
                    <a:pt x="575" y="0"/>
                  </a:moveTo>
                  <a:cubicBezTo>
                    <a:pt x="180" y="0"/>
                    <a:pt x="0" y="529"/>
                    <a:pt x="447" y="990"/>
                  </a:cubicBezTo>
                  <a:cubicBezTo>
                    <a:pt x="734" y="1271"/>
                    <a:pt x="983" y="1386"/>
                    <a:pt x="1165" y="1386"/>
                  </a:cubicBezTo>
                  <a:cubicBezTo>
                    <a:pt x="1549" y="1386"/>
                    <a:pt x="1635" y="873"/>
                    <a:pt x="1163" y="333"/>
                  </a:cubicBezTo>
                  <a:cubicBezTo>
                    <a:pt x="949" y="96"/>
                    <a:pt x="743" y="0"/>
                    <a:pt x="5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>
            <a:spLocks noGrp="1"/>
          </p:cNvSpPr>
          <p:nvPr>
            <p:ph type="title"/>
          </p:nvPr>
        </p:nvSpPr>
        <p:spPr>
          <a:xfrm rot="400">
            <a:off x="5934075" y="1924738"/>
            <a:ext cx="2577600" cy="18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7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6" name="Google Shape;66;p3"/>
          <p:cNvSpPr txBox="1">
            <a:spLocks noGrp="1"/>
          </p:cNvSpPr>
          <p:nvPr>
            <p:ph type="title" idx="2" hasCustomPrompt="1"/>
          </p:nvPr>
        </p:nvSpPr>
        <p:spPr>
          <a:xfrm>
            <a:off x="6430050" y="871361"/>
            <a:ext cx="1570800" cy="87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7" name="Google Shape;67;p3"/>
          <p:cNvSpPr txBox="1">
            <a:spLocks noGrp="1"/>
          </p:cNvSpPr>
          <p:nvPr>
            <p:ph type="subTitle" idx="1"/>
          </p:nvPr>
        </p:nvSpPr>
        <p:spPr>
          <a:xfrm>
            <a:off x="6090350" y="3702150"/>
            <a:ext cx="2269200" cy="5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8" name="Google Shape;68;p3"/>
          <p:cNvSpPr/>
          <p:nvPr/>
        </p:nvSpPr>
        <p:spPr>
          <a:xfrm rot="431166">
            <a:off x="-1747555" y="-1835757"/>
            <a:ext cx="4268843" cy="4513276"/>
          </a:xfrm>
          <a:custGeom>
            <a:avLst/>
            <a:gdLst/>
            <a:ahLst/>
            <a:cxnLst/>
            <a:rect l="l" t="t" r="r" b="b"/>
            <a:pathLst>
              <a:path w="67318" h="67756" extrusionOk="0">
                <a:moveTo>
                  <a:pt x="51283" y="0"/>
                </a:moveTo>
                <a:cubicBezTo>
                  <a:pt x="48613" y="0"/>
                  <a:pt x="45928" y="444"/>
                  <a:pt x="43327" y="1110"/>
                </a:cubicBezTo>
                <a:cubicBezTo>
                  <a:pt x="29461" y="4611"/>
                  <a:pt x="17605" y="14100"/>
                  <a:pt x="9250" y="25697"/>
                </a:cubicBezTo>
                <a:cubicBezTo>
                  <a:pt x="5471" y="30909"/>
                  <a:pt x="2288" y="36738"/>
                  <a:pt x="1154" y="43084"/>
                </a:cubicBezTo>
                <a:cubicBezTo>
                  <a:pt x="0" y="49429"/>
                  <a:pt x="1154" y="56392"/>
                  <a:pt x="5232" y="61385"/>
                </a:cubicBezTo>
                <a:cubicBezTo>
                  <a:pt x="8996" y="65959"/>
                  <a:pt x="14005" y="67756"/>
                  <a:pt x="19233" y="67756"/>
                </a:cubicBezTo>
                <a:cubicBezTo>
                  <a:pt x="24533" y="67756"/>
                  <a:pt x="30056" y="65909"/>
                  <a:pt x="34733" y="63235"/>
                </a:cubicBezTo>
                <a:cubicBezTo>
                  <a:pt x="39447" y="60549"/>
                  <a:pt x="43426" y="55974"/>
                  <a:pt x="43923" y="50603"/>
                </a:cubicBezTo>
                <a:cubicBezTo>
                  <a:pt x="44082" y="48614"/>
                  <a:pt x="43824" y="46605"/>
                  <a:pt x="43864" y="44595"/>
                </a:cubicBezTo>
                <a:cubicBezTo>
                  <a:pt x="43923" y="42586"/>
                  <a:pt x="44381" y="40478"/>
                  <a:pt x="45773" y="39045"/>
                </a:cubicBezTo>
                <a:cubicBezTo>
                  <a:pt x="47564" y="37235"/>
                  <a:pt x="50349" y="36996"/>
                  <a:pt x="52795" y="36181"/>
                </a:cubicBezTo>
                <a:cubicBezTo>
                  <a:pt x="59837" y="33873"/>
                  <a:pt x="64075" y="26612"/>
                  <a:pt x="65925" y="19451"/>
                </a:cubicBezTo>
                <a:cubicBezTo>
                  <a:pt x="66860" y="15831"/>
                  <a:pt x="67317" y="11852"/>
                  <a:pt x="65905" y="8371"/>
                </a:cubicBezTo>
                <a:cubicBezTo>
                  <a:pt x="64274" y="4372"/>
                  <a:pt x="60355" y="1567"/>
                  <a:pt x="56157" y="553"/>
                </a:cubicBezTo>
                <a:cubicBezTo>
                  <a:pt x="54554" y="167"/>
                  <a:pt x="52921" y="0"/>
                  <a:pt x="5128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"/>
          <p:cNvSpPr/>
          <p:nvPr/>
        </p:nvSpPr>
        <p:spPr>
          <a:xfrm rot="-9900290">
            <a:off x="7917912" y="3926034"/>
            <a:ext cx="2036549" cy="2322552"/>
          </a:xfrm>
          <a:custGeom>
            <a:avLst/>
            <a:gdLst/>
            <a:ahLst/>
            <a:cxnLst/>
            <a:rect l="l" t="t" r="r" b="b"/>
            <a:pathLst>
              <a:path w="67318" h="67756" extrusionOk="0">
                <a:moveTo>
                  <a:pt x="51283" y="0"/>
                </a:moveTo>
                <a:cubicBezTo>
                  <a:pt x="48613" y="0"/>
                  <a:pt x="45928" y="444"/>
                  <a:pt x="43327" y="1110"/>
                </a:cubicBezTo>
                <a:cubicBezTo>
                  <a:pt x="29461" y="4611"/>
                  <a:pt x="17605" y="14100"/>
                  <a:pt x="9250" y="25697"/>
                </a:cubicBezTo>
                <a:cubicBezTo>
                  <a:pt x="5471" y="30909"/>
                  <a:pt x="2288" y="36738"/>
                  <a:pt x="1154" y="43084"/>
                </a:cubicBezTo>
                <a:cubicBezTo>
                  <a:pt x="0" y="49429"/>
                  <a:pt x="1154" y="56392"/>
                  <a:pt x="5232" y="61385"/>
                </a:cubicBezTo>
                <a:cubicBezTo>
                  <a:pt x="8996" y="65959"/>
                  <a:pt x="14005" y="67756"/>
                  <a:pt x="19233" y="67756"/>
                </a:cubicBezTo>
                <a:cubicBezTo>
                  <a:pt x="24533" y="67756"/>
                  <a:pt x="30056" y="65909"/>
                  <a:pt x="34733" y="63235"/>
                </a:cubicBezTo>
                <a:cubicBezTo>
                  <a:pt x="39447" y="60549"/>
                  <a:pt x="43426" y="55974"/>
                  <a:pt x="43923" y="50603"/>
                </a:cubicBezTo>
                <a:cubicBezTo>
                  <a:pt x="44082" y="48614"/>
                  <a:pt x="43824" y="46605"/>
                  <a:pt x="43864" y="44595"/>
                </a:cubicBezTo>
                <a:cubicBezTo>
                  <a:pt x="43923" y="42586"/>
                  <a:pt x="44381" y="40478"/>
                  <a:pt x="45773" y="39045"/>
                </a:cubicBezTo>
                <a:cubicBezTo>
                  <a:pt x="47564" y="37235"/>
                  <a:pt x="50349" y="36996"/>
                  <a:pt x="52795" y="36181"/>
                </a:cubicBezTo>
                <a:cubicBezTo>
                  <a:pt x="59837" y="33873"/>
                  <a:pt x="64075" y="26612"/>
                  <a:pt x="65925" y="19451"/>
                </a:cubicBezTo>
                <a:cubicBezTo>
                  <a:pt x="66860" y="15831"/>
                  <a:pt x="67317" y="11852"/>
                  <a:pt x="65905" y="8371"/>
                </a:cubicBezTo>
                <a:cubicBezTo>
                  <a:pt x="64274" y="4372"/>
                  <a:pt x="60355" y="1567"/>
                  <a:pt x="56157" y="553"/>
                </a:cubicBezTo>
                <a:cubicBezTo>
                  <a:pt x="54554" y="167"/>
                  <a:pt x="52921" y="0"/>
                  <a:pt x="5128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Numbers">
  <p:cSld name="TITLE_ONLY_1_2"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1"/>
          <p:cNvSpPr txBox="1">
            <a:spLocks noGrp="1"/>
          </p:cNvSpPr>
          <p:nvPr>
            <p:ph type="title" hasCustomPrompt="1"/>
          </p:nvPr>
        </p:nvSpPr>
        <p:spPr>
          <a:xfrm>
            <a:off x="730635" y="2924525"/>
            <a:ext cx="2163000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7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7" name="Google Shape;607;p21"/>
          <p:cNvSpPr txBox="1">
            <a:spLocks noGrp="1"/>
          </p:cNvSpPr>
          <p:nvPr>
            <p:ph type="subTitle" idx="1"/>
          </p:nvPr>
        </p:nvSpPr>
        <p:spPr>
          <a:xfrm>
            <a:off x="710675" y="3967175"/>
            <a:ext cx="22026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8" name="Google Shape;608;p21"/>
          <p:cNvSpPr txBox="1">
            <a:spLocks noGrp="1"/>
          </p:cNvSpPr>
          <p:nvPr>
            <p:ph type="title" idx="2" hasCustomPrompt="1"/>
          </p:nvPr>
        </p:nvSpPr>
        <p:spPr>
          <a:xfrm>
            <a:off x="3490668" y="2924525"/>
            <a:ext cx="2163000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7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9" name="Google Shape;609;p21"/>
          <p:cNvSpPr txBox="1">
            <a:spLocks noGrp="1"/>
          </p:cNvSpPr>
          <p:nvPr>
            <p:ph type="subTitle" idx="3"/>
          </p:nvPr>
        </p:nvSpPr>
        <p:spPr>
          <a:xfrm>
            <a:off x="3470712" y="3967175"/>
            <a:ext cx="22026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21"/>
          <p:cNvSpPr txBox="1">
            <a:spLocks noGrp="1"/>
          </p:cNvSpPr>
          <p:nvPr>
            <p:ph type="title" idx="4" hasCustomPrompt="1"/>
          </p:nvPr>
        </p:nvSpPr>
        <p:spPr>
          <a:xfrm>
            <a:off x="6250712" y="2924525"/>
            <a:ext cx="2163000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1" name="Google Shape;611;p21"/>
          <p:cNvSpPr txBox="1">
            <a:spLocks noGrp="1"/>
          </p:cNvSpPr>
          <p:nvPr>
            <p:ph type="subTitle" idx="5"/>
          </p:nvPr>
        </p:nvSpPr>
        <p:spPr>
          <a:xfrm>
            <a:off x="6230760" y="3967175"/>
            <a:ext cx="22026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21"/>
          <p:cNvSpPr txBox="1">
            <a:spLocks noGrp="1"/>
          </p:cNvSpPr>
          <p:nvPr>
            <p:ph type="title" idx="6"/>
          </p:nvPr>
        </p:nvSpPr>
        <p:spPr>
          <a:xfrm>
            <a:off x="1761150" y="570038"/>
            <a:ext cx="5621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21"/>
          <p:cNvSpPr/>
          <p:nvPr/>
        </p:nvSpPr>
        <p:spPr>
          <a:xfrm rot="7741031">
            <a:off x="7980206" y="-541533"/>
            <a:ext cx="1403186" cy="1600303"/>
          </a:xfrm>
          <a:custGeom>
            <a:avLst/>
            <a:gdLst/>
            <a:ahLst/>
            <a:cxnLst/>
            <a:rect l="l" t="t" r="r" b="b"/>
            <a:pathLst>
              <a:path w="67318" h="67756" extrusionOk="0">
                <a:moveTo>
                  <a:pt x="51283" y="0"/>
                </a:moveTo>
                <a:cubicBezTo>
                  <a:pt x="48613" y="0"/>
                  <a:pt x="45928" y="444"/>
                  <a:pt x="43327" y="1110"/>
                </a:cubicBezTo>
                <a:cubicBezTo>
                  <a:pt x="29461" y="4611"/>
                  <a:pt x="17605" y="14100"/>
                  <a:pt x="9250" y="25697"/>
                </a:cubicBezTo>
                <a:cubicBezTo>
                  <a:pt x="5471" y="30909"/>
                  <a:pt x="2288" y="36738"/>
                  <a:pt x="1154" y="43084"/>
                </a:cubicBezTo>
                <a:cubicBezTo>
                  <a:pt x="0" y="49429"/>
                  <a:pt x="1154" y="56392"/>
                  <a:pt x="5232" y="61385"/>
                </a:cubicBezTo>
                <a:cubicBezTo>
                  <a:pt x="8996" y="65959"/>
                  <a:pt x="14005" y="67756"/>
                  <a:pt x="19233" y="67756"/>
                </a:cubicBezTo>
                <a:cubicBezTo>
                  <a:pt x="24533" y="67756"/>
                  <a:pt x="30056" y="65909"/>
                  <a:pt x="34733" y="63235"/>
                </a:cubicBezTo>
                <a:cubicBezTo>
                  <a:pt x="39447" y="60549"/>
                  <a:pt x="43426" y="55974"/>
                  <a:pt x="43923" y="50603"/>
                </a:cubicBezTo>
                <a:cubicBezTo>
                  <a:pt x="44082" y="48614"/>
                  <a:pt x="43824" y="46605"/>
                  <a:pt x="43864" y="44595"/>
                </a:cubicBezTo>
                <a:cubicBezTo>
                  <a:pt x="43923" y="42586"/>
                  <a:pt x="44381" y="40478"/>
                  <a:pt x="45773" y="39045"/>
                </a:cubicBezTo>
                <a:cubicBezTo>
                  <a:pt x="47564" y="37235"/>
                  <a:pt x="50349" y="36996"/>
                  <a:pt x="52795" y="36181"/>
                </a:cubicBezTo>
                <a:cubicBezTo>
                  <a:pt x="59837" y="33873"/>
                  <a:pt x="64075" y="26612"/>
                  <a:pt x="65925" y="19451"/>
                </a:cubicBezTo>
                <a:cubicBezTo>
                  <a:pt x="66860" y="15831"/>
                  <a:pt x="67317" y="11852"/>
                  <a:pt x="65905" y="8371"/>
                </a:cubicBezTo>
                <a:cubicBezTo>
                  <a:pt x="64274" y="4372"/>
                  <a:pt x="60355" y="1567"/>
                  <a:pt x="56157" y="553"/>
                </a:cubicBezTo>
                <a:cubicBezTo>
                  <a:pt x="54554" y="167"/>
                  <a:pt x="52921" y="0"/>
                  <a:pt x="512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21"/>
          <p:cNvSpPr/>
          <p:nvPr/>
        </p:nvSpPr>
        <p:spPr>
          <a:xfrm rot="-5399525">
            <a:off x="-815807" y="816002"/>
            <a:ext cx="2806029" cy="1174009"/>
          </a:xfrm>
          <a:custGeom>
            <a:avLst/>
            <a:gdLst/>
            <a:ahLst/>
            <a:cxnLst/>
            <a:rect l="l" t="t" r="r" b="b"/>
            <a:pathLst>
              <a:path w="154965" h="98470" extrusionOk="0">
                <a:moveTo>
                  <a:pt x="154965" y="1"/>
                </a:moveTo>
                <a:lnTo>
                  <a:pt x="154965" y="98470"/>
                </a:lnTo>
                <a:cubicBezTo>
                  <a:pt x="149952" y="95645"/>
                  <a:pt x="142731" y="90553"/>
                  <a:pt x="138016" y="81919"/>
                </a:cubicBezTo>
                <a:cubicBezTo>
                  <a:pt x="132108" y="71078"/>
                  <a:pt x="136166" y="65587"/>
                  <a:pt x="130059" y="47704"/>
                </a:cubicBezTo>
                <a:cubicBezTo>
                  <a:pt x="124648" y="31770"/>
                  <a:pt x="117825" y="25643"/>
                  <a:pt x="115717" y="23852"/>
                </a:cubicBezTo>
                <a:cubicBezTo>
                  <a:pt x="110246" y="19257"/>
                  <a:pt x="104935" y="17049"/>
                  <a:pt x="102766" y="16591"/>
                </a:cubicBezTo>
                <a:cubicBezTo>
                  <a:pt x="79611" y="11738"/>
                  <a:pt x="50926" y="29024"/>
                  <a:pt x="23295" y="24549"/>
                </a:cubicBezTo>
                <a:cubicBezTo>
                  <a:pt x="4875" y="21565"/>
                  <a:pt x="717" y="8435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5" name="Google Shape;615;p21"/>
          <p:cNvGrpSpPr/>
          <p:nvPr/>
        </p:nvGrpSpPr>
        <p:grpSpPr>
          <a:xfrm rot="-8100000">
            <a:off x="437749" y="659711"/>
            <a:ext cx="556411" cy="730967"/>
            <a:chOff x="8157544" y="4071695"/>
            <a:chExt cx="556416" cy="730974"/>
          </a:xfrm>
        </p:grpSpPr>
        <p:sp>
          <p:nvSpPr>
            <p:cNvPr id="616" name="Google Shape;616;p21"/>
            <p:cNvSpPr/>
            <p:nvPr/>
          </p:nvSpPr>
          <p:spPr>
            <a:xfrm flipH="1">
              <a:off x="8157544" y="4583306"/>
              <a:ext cx="248390" cy="219363"/>
            </a:xfrm>
            <a:custGeom>
              <a:avLst/>
              <a:gdLst/>
              <a:ahLst/>
              <a:cxnLst/>
              <a:rect l="l" t="t" r="r" b="b"/>
              <a:pathLst>
                <a:path w="14702" h="12982" extrusionOk="0">
                  <a:moveTo>
                    <a:pt x="7270" y="0"/>
                  </a:moveTo>
                  <a:cubicBezTo>
                    <a:pt x="6365" y="0"/>
                    <a:pt x="5447" y="188"/>
                    <a:pt x="4576" y="591"/>
                  </a:cubicBezTo>
                  <a:cubicBezTo>
                    <a:pt x="1453" y="2043"/>
                    <a:pt x="1" y="5664"/>
                    <a:pt x="1254" y="8827"/>
                  </a:cubicBezTo>
                  <a:cubicBezTo>
                    <a:pt x="1274" y="8946"/>
                    <a:pt x="1354" y="9085"/>
                    <a:pt x="1393" y="9205"/>
                  </a:cubicBezTo>
                  <a:cubicBezTo>
                    <a:pt x="2497" y="11586"/>
                    <a:pt x="4851" y="12982"/>
                    <a:pt x="7311" y="12982"/>
                  </a:cubicBezTo>
                  <a:cubicBezTo>
                    <a:pt x="8221" y="12982"/>
                    <a:pt x="9146" y="12791"/>
                    <a:pt x="10027" y="12388"/>
                  </a:cubicBezTo>
                  <a:cubicBezTo>
                    <a:pt x="13289" y="10876"/>
                    <a:pt x="14702" y="7017"/>
                    <a:pt x="13210" y="3754"/>
                  </a:cubicBezTo>
                  <a:cubicBezTo>
                    <a:pt x="12454" y="2103"/>
                    <a:pt x="11061" y="909"/>
                    <a:pt x="9450" y="372"/>
                  </a:cubicBezTo>
                  <a:cubicBezTo>
                    <a:pt x="8756" y="129"/>
                    <a:pt x="8018" y="0"/>
                    <a:pt x="7270" y="0"/>
                  </a:cubicBezTo>
                  <a:close/>
                </a:path>
              </a:pathLst>
            </a:custGeom>
            <a:solidFill>
              <a:srgbClr val="368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1"/>
            <p:cNvSpPr/>
            <p:nvPr/>
          </p:nvSpPr>
          <p:spPr>
            <a:xfrm flipH="1">
              <a:off x="8157544" y="4589591"/>
              <a:ext cx="227204" cy="213077"/>
            </a:xfrm>
            <a:custGeom>
              <a:avLst/>
              <a:gdLst/>
              <a:ahLst/>
              <a:cxnLst/>
              <a:rect l="l" t="t" r="r" b="b"/>
              <a:pathLst>
                <a:path w="13448" h="12610" extrusionOk="0">
                  <a:moveTo>
                    <a:pt x="8176" y="0"/>
                  </a:moveTo>
                  <a:cubicBezTo>
                    <a:pt x="9270" y="1811"/>
                    <a:pt x="11120" y="6088"/>
                    <a:pt x="6744" y="8654"/>
                  </a:cubicBezTo>
                  <a:cubicBezTo>
                    <a:pt x="5574" y="9344"/>
                    <a:pt x="4482" y="9617"/>
                    <a:pt x="3487" y="9617"/>
                  </a:cubicBezTo>
                  <a:cubicBezTo>
                    <a:pt x="2130" y="9617"/>
                    <a:pt x="953" y="9109"/>
                    <a:pt x="0" y="8455"/>
                  </a:cubicBezTo>
                  <a:lnTo>
                    <a:pt x="0" y="8455"/>
                  </a:lnTo>
                  <a:cubicBezTo>
                    <a:pt x="20" y="8574"/>
                    <a:pt x="100" y="8713"/>
                    <a:pt x="139" y="8833"/>
                  </a:cubicBezTo>
                  <a:cubicBezTo>
                    <a:pt x="1243" y="11214"/>
                    <a:pt x="3597" y="12610"/>
                    <a:pt x="6057" y="12610"/>
                  </a:cubicBezTo>
                  <a:cubicBezTo>
                    <a:pt x="6967" y="12610"/>
                    <a:pt x="7892" y="12419"/>
                    <a:pt x="8773" y="12016"/>
                  </a:cubicBezTo>
                  <a:cubicBezTo>
                    <a:pt x="12035" y="10504"/>
                    <a:pt x="13448" y="6645"/>
                    <a:pt x="11956" y="3382"/>
                  </a:cubicBezTo>
                  <a:cubicBezTo>
                    <a:pt x="11200" y="1731"/>
                    <a:pt x="9807" y="537"/>
                    <a:pt x="8176" y="0"/>
                  </a:cubicBezTo>
                  <a:close/>
                </a:path>
              </a:pathLst>
            </a:custGeom>
            <a:solidFill>
              <a:srgbClr val="326D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1"/>
            <p:cNvSpPr/>
            <p:nvPr/>
          </p:nvSpPr>
          <p:spPr>
            <a:xfrm flipH="1">
              <a:off x="8276806" y="4604376"/>
              <a:ext cx="104107" cy="87681"/>
            </a:xfrm>
            <a:custGeom>
              <a:avLst/>
              <a:gdLst/>
              <a:ahLst/>
              <a:cxnLst/>
              <a:rect l="l" t="t" r="r" b="b"/>
              <a:pathLst>
                <a:path w="6162" h="5189" extrusionOk="0">
                  <a:moveTo>
                    <a:pt x="4036" y="0"/>
                  </a:moveTo>
                  <a:cubicBezTo>
                    <a:pt x="3405" y="0"/>
                    <a:pt x="2622" y="364"/>
                    <a:pt x="1802" y="1274"/>
                  </a:cubicBezTo>
                  <a:cubicBezTo>
                    <a:pt x="1" y="3290"/>
                    <a:pt x="353" y="5189"/>
                    <a:pt x="1789" y="5189"/>
                  </a:cubicBezTo>
                  <a:cubicBezTo>
                    <a:pt x="2478" y="5189"/>
                    <a:pt x="3417" y="4751"/>
                    <a:pt x="4488" y="3681"/>
                  </a:cubicBezTo>
                  <a:cubicBezTo>
                    <a:pt x="6162" y="2007"/>
                    <a:pt x="5517" y="0"/>
                    <a:pt x="40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1"/>
            <p:cNvSpPr/>
            <p:nvPr/>
          </p:nvSpPr>
          <p:spPr>
            <a:xfrm flipH="1">
              <a:off x="8567193" y="4582994"/>
              <a:ext cx="146767" cy="130432"/>
            </a:xfrm>
            <a:custGeom>
              <a:avLst/>
              <a:gdLst/>
              <a:ahLst/>
              <a:cxnLst/>
              <a:rect l="l" t="t" r="r" b="b"/>
              <a:pathLst>
                <a:path w="11896" h="10572" extrusionOk="0">
                  <a:moveTo>
                    <a:pt x="6045" y="0"/>
                  </a:moveTo>
                  <a:cubicBezTo>
                    <a:pt x="5354" y="0"/>
                    <a:pt x="4672" y="140"/>
                    <a:pt x="4038" y="396"/>
                  </a:cubicBezTo>
                  <a:cubicBezTo>
                    <a:pt x="2725" y="893"/>
                    <a:pt x="1631" y="1908"/>
                    <a:pt x="1094" y="3300"/>
                  </a:cubicBezTo>
                  <a:cubicBezTo>
                    <a:pt x="0" y="6006"/>
                    <a:pt x="1293" y="9089"/>
                    <a:pt x="3998" y="10183"/>
                  </a:cubicBezTo>
                  <a:cubicBezTo>
                    <a:pt x="4651" y="10447"/>
                    <a:pt x="5325" y="10572"/>
                    <a:pt x="5987" y="10572"/>
                  </a:cubicBezTo>
                  <a:cubicBezTo>
                    <a:pt x="8075" y="10572"/>
                    <a:pt x="10051" y="9332"/>
                    <a:pt x="10881" y="7279"/>
                  </a:cubicBezTo>
                  <a:cubicBezTo>
                    <a:pt x="10921" y="7179"/>
                    <a:pt x="10961" y="7080"/>
                    <a:pt x="11001" y="6961"/>
                  </a:cubicBezTo>
                  <a:cubicBezTo>
                    <a:pt x="11896" y="4315"/>
                    <a:pt x="10583" y="1430"/>
                    <a:pt x="7997" y="396"/>
                  </a:cubicBezTo>
                  <a:cubicBezTo>
                    <a:pt x="7359" y="125"/>
                    <a:pt x="6698" y="0"/>
                    <a:pt x="6045" y="0"/>
                  </a:cubicBezTo>
                  <a:close/>
                </a:path>
              </a:pathLst>
            </a:custGeom>
            <a:solidFill>
              <a:srgbClr val="F9BE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1"/>
            <p:cNvSpPr/>
            <p:nvPr/>
          </p:nvSpPr>
          <p:spPr>
            <a:xfrm flipH="1">
              <a:off x="8578235" y="4587879"/>
              <a:ext cx="135725" cy="125546"/>
            </a:xfrm>
            <a:custGeom>
              <a:avLst/>
              <a:gdLst/>
              <a:ahLst/>
              <a:cxnLst/>
              <a:rect l="l" t="t" r="r" b="b"/>
              <a:pathLst>
                <a:path w="11001" h="10176" extrusionOk="0">
                  <a:moveTo>
                    <a:pt x="4018" y="0"/>
                  </a:moveTo>
                  <a:lnTo>
                    <a:pt x="4018" y="0"/>
                  </a:lnTo>
                  <a:cubicBezTo>
                    <a:pt x="2725" y="497"/>
                    <a:pt x="1631" y="1512"/>
                    <a:pt x="1094" y="2904"/>
                  </a:cubicBezTo>
                  <a:cubicBezTo>
                    <a:pt x="0" y="5610"/>
                    <a:pt x="1293" y="8693"/>
                    <a:pt x="3998" y="9787"/>
                  </a:cubicBezTo>
                  <a:cubicBezTo>
                    <a:pt x="4651" y="10051"/>
                    <a:pt x="5325" y="10176"/>
                    <a:pt x="5987" y="10176"/>
                  </a:cubicBezTo>
                  <a:cubicBezTo>
                    <a:pt x="8075" y="10176"/>
                    <a:pt x="10051" y="8936"/>
                    <a:pt x="10881" y="6883"/>
                  </a:cubicBezTo>
                  <a:cubicBezTo>
                    <a:pt x="10921" y="6783"/>
                    <a:pt x="10961" y="6684"/>
                    <a:pt x="11001" y="6565"/>
                  </a:cubicBezTo>
                  <a:lnTo>
                    <a:pt x="11001" y="6565"/>
                  </a:lnTo>
                  <a:cubicBezTo>
                    <a:pt x="10193" y="7152"/>
                    <a:pt x="9174" y="7627"/>
                    <a:pt x="7972" y="7627"/>
                  </a:cubicBezTo>
                  <a:cubicBezTo>
                    <a:pt x="7221" y="7627"/>
                    <a:pt x="6398" y="7441"/>
                    <a:pt x="5510" y="6982"/>
                  </a:cubicBezTo>
                  <a:cubicBezTo>
                    <a:pt x="1850" y="5073"/>
                    <a:pt x="3203" y="1512"/>
                    <a:pt x="4018" y="0"/>
                  </a:cubicBezTo>
                  <a:close/>
                </a:path>
              </a:pathLst>
            </a:custGeom>
            <a:solidFill>
              <a:srgbClr val="AC88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1"/>
            <p:cNvSpPr/>
            <p:nvPr/>
          </p:nvSpPr>
          <p:spPr>
            <a:xfrm flipH="1">
              <a:off x="8582350" y="4594776"/>
              <a:ext cx="62909" cy="51127"/>
            </a:xfrm>
            <a:custGeom>
              <a:avLst/>
              <a:gdLst/>
              <a:ahLst/>
              <a:cxnLst/>
              <a:rect l="l" t="t" r="r" b="b"/>
              <a:pathLst>
                <a:path w="5099" h="4144" extrusionOk="0">
                  <a:moveTo>
                    <a:pt x="1741" y="1"/>
                  </a:moveTo>
                  <a:cubicBezTo>
                    <a:pt x="500" y="1"/>
                    <a:pt x="0" y="1688"/>
                    <a:pt x="1433" y="3022"/>
                  </a:cubicBezTo>
                  <a:cubicBezTo>
                    <a:pt x="2305" y="3819"/>
                    <a:pt x="3057" y="4144"/>
                    <a:pt x="3611" y="4144"/>
                  </a:cubicBezTo>
                  <a:lnTo>
                    <a:pt x="3611" y="4144"/>
                  </a:lnTo>
                  <a:cubicBezTo>
                    <a:pt x="4842" y="4144"/>
                    <a:pt x="5099" y="2544"/>
                    <a:pt x="3522" y="953"/>
                  </a:cubicBezTo>
                  <a:cubicBezTo>
                    <a:pt x="2860" y="274"/>
                    <a:pt x="2241" y="1"/>
                    <a:pt x="17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1"/>
            <p:cNvSpPr/>
            <p:nvPr/>
          </p:nvSpPr>
          <p:spPr>
            <a:xfrm flipH="1">
              <a:off x="8415420" y="4071695"/>
              <a:ext cx="151761" cy="139700"/>
            </a:xfrm>
            <a:custGeom>
              <a:avLst/>
              <a:gdLst/>
              <a:ahLst/>
              <a:cxnLst/>
              <a:rect l="l" t="t" r="r" b="b"/>
              <a:pathLst>
                <a:path w="5292" h="4871" extrusionOk="0">
                  <a:moveTo>
                    <a:pt x="2805" y="1"/>
                  </a:moveTo>
                  <a:cubicBezTo>
                    <a:pt x="2507" y="1"/>
                    <a:pt x="2205" y="57"/>
                    <a:pt x="1910" y="174"/>
                  </a:cubicBezTo>
                  <a:cubicBezTo>
                    <a:pt x="1850" y="174"/>
                    <a:pt x="1811" y="194"/>
                    <a:pt x="1751" y="214"/>
                  </a:cubicBezTo>
                  <a:cubicBezTo>
                    <a:pt x="538" y="791"/>
                    <a:pt x="0" y="2223"/>
                    <a:pt x="557" y="3457"/>
                  </a:cubicBezTo>
                  <a:cubicBezTo>
                    <a:pt x="980" y="4344"/>
                    <a:pt x="1870" y="4870"/>
                    <a:pt x="2793" y="4870"/>
                  </a:cubicBezTo>
                  <a:cubicBezTo>
                    <a:pt x="3132" y="4870"/>
                    <a:pt x="3474" y="4800"/>
                    <a:pt x="3800" y="4650"/>
                  </a:cubicBezTo>
                  <a:cubicBezTo>
                    <a:pt x="4417" y="4352"/>
                    <a:pt x="4874" y="3815"/>
                    <a:pt x="5073" y="3218"/>
                  </a:cubicBezTo>
                  <a:cubicBezTo>
                    <a:pt x="5292" y="2661"/>
                    <a:pt x="5272" y="2004"/>
                    <a:pt x="4994" y="1408"/>
                  </a:cubicBezTo>
                  <a:cubicBezTo>
                    <a:pt x="4574" y="523"/>
                    <a:pt x="3714" y="1"/>
                    <a:pt x="2805" y="1"/>
                  </a:cubicBezTo>
                  <a:close/>
                </a:path>
              </a:pathLst>
            </a:custGeom>
            <a:solidFill>
              <a:srgbClr val="E73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1"/>
            <p:cNvSpPr/>
            <p:nvPr/>
          </p:nvSpPr>
          <p:spPr>
            <a:xfrm flipH="1">
              <a:off x="8421127" y="4076685"/>
              <a:ext cx="146055" cy="134710"/>
            </a:xfrm>
            <a:custGeom>
              <a:avLst/>
              <a:gdLst/>
              <a:ahLst/>
              <a:cxnLst/>
              <a:rect l="l" t="t" r="r" b="b"/>
              <a:pathLst>
                <a:path w="5093" h="4697" extrusionOk="0">
                  <a:moveTo>
                    <a:pt x="1910" y="0"/>
                  </a:moveTo>
                  <a:cubicBezTo>
                    <a:pt x="1850" y="0"/>
                    <a:pt x="1811" y="20"/>
                    <a:pt x="1751" y="40"/>
                  </a:cubicBezTo>
                  <a:cubicBezTo>
                    <a:pt x="538" y="617"/>
                    <a:pt x="0" y="2049"/>
                    <a:pt x="557" y="3283"/>
                  </a:cubicBezTo>
                  <a:cubicBezTo>
                    <a:pt x="980" y="4170"/>
                    <a:pt x="1870" y="4696"/>
                    <a:pt x="2793" y="4696"/>
                  </a:cubicBezTo>
                  <a:cubicBezTo>
                    <a:pt x="3132" y="4696"/>
                    <a:pt x="3474" y="4626"/>
                    <a:pt x="3800" y="4476"/>
                  </a:cubicBezTo>
                  <a:cubicBezTo>
                    <a:pt x="4417" y="4178"/>
                    <a:pt x="4874" y="3641"/>
                    <a:pt x="5093" y="3084"/>
                  </a:cubicBezTo>
                  <a:lnTo>
                    <a:pt x="5093" y="3084"/>
                  </a:lnTo>
                  <a:cubicBezTo>
                    <a:pt x="4733" y="3289"/>
                    <a:pt x="4135" y="3574"/>
                    <a:pt x="3506" y="3574"/>
                  </a:cubicBezTo>
                  <a:cubicBezTo>
                    <a:pt x="2917" y="3574"/>
                    <a:pt x="2302" y="3325"/>
                    <a:pt x="1831" y="2527"/>
                  </a:cubicBezTo>
                  <a:cubicBezTo>
                    <a:pt x="1234" y="1492"/>
                    <a:pt x="1492" y="617"/>
                    <a:pt x="1910" y="0"/>
                  </a:cubicBezTo>
                  <a:close/>
                </a:path>
              </a:pathLst>
            </a:custGeom>
            <a:solidFill>
              <a:srgbClr val="AD4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1"/>
            <p:cNvSpPr/>
            <p:nvPr/>
          </p:nvSpPr>
          <p:spPr>
            <a:xfrm flipH="1">
              <a:off x="8421503" y="4084629"/>
              <a:ext cx="73070" cy="52628"/>
            </a:xfrm>
            <a:custGeom>
              <a:avLst/>
              <a:gdLst/>
              <a:ahLst/>
              <a:cxnLst/>
              <a:rect l="l" t="t" r="r" b="b"/>
              <a:pathLst>
                <a:path w="2548" h="1835" extrusionOk="0">
                  <a:moveTo>
                    <a:pt x="760" y="1"/>
                  </a:moveTo>
                  <a:cubicBezTo>
                    <a:pt x="193" y="1"/>
                    <a:pt x="0" y="617"/>
                    <a:pt x="850" y="1454"/>
                  </a:cubicBezTo>
                  <a:cubicBezTo>
                    <a:pt x="1112" y="1722"/>
                    <a:pt x="1395" y="1835"/>
                    <a:pt x="1635" y="1835"/>
                  </a:cubicBezTo>
                  <a:cubicBezTo>
                    <a:pt x="2215" y="1835"/>
                    <a:pt x="2547" y="1177"/>
                    <a:pt x="1745" y="459"/>
                  </a:cubicBezTo>
                  <a:cubicBezTo>
                    <a:pt x="1381" y="139"/>
                    <a:pt x="1028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" name="Google Shape;625;p21"/>
          <p:cNvGrpSpPr/>
          <p:nvPr/>
        </p:nvGrpSpPr>
        <p:grpSpPr>
          <a:xfrm>
            <a:off x="8557367" y="4548886"/>
            <a:ext cx="248860" cy="248860"/>
            <a:chOff x="8625450" y="4591877"/>
            <a:chExt cx="330755" cy="330755"/>
          </a:xfrm>
        </p:grpSpPr>
        <p:sp>
          <p:nvSpPr>
            <p:cNvPr id="626" name="Google Shape;626;p21"/>
            <p:cNvSpPr/>
            <p:nvPr/>
          </p:nvSpPr>
          <p:spPr>
            <a:xfrm rot="-8100000" flipH="1">
              <a:off x="8666622" y="4647580"/>
              <a:ext cx="248410" cy="219348"/>
            </a:xfrm>
            <a:custGeom>
              <a:avLst/>
              <a:gdLst/>
              <a:ahLst/>
              <a:cxnLst/>
              <a:rect l="l" t="t" r="r" b="b"/>
              <a:pathLst>
                <a:path w="14702" h="12982" extrusionOk="0">
                  <a:moveTo>
                    <a:pt x="7270" y="0"/>
                  </a:moveTo>
                  <a:cubicBezTo>
                    <a:pt x="6365" y="0"/>
                    <a:pt x="5447" y="188"/>
                    <a:pt x="4576" y="591"/>
                  </a:cubicBezTo>
                  <a:cubicBezTo>
                    <a:pt x="1453" y="2043"/>
                    <a:pt x="1" y="5664"/>
                    <a:pt x="1254" y="8827"/>
                  </a:cubicBezTo>
                  <a:cubicBezTo>
                    <a:pt x="1274" y="8946"/>
                    <a:pt x="1354" y="9085"/>
                    <a:pt x="1393" y="9205"/>
                  </a:cubicBezTo>
                  <a:cubicBezTo>
                    <a:pt x="2497" y="11586"/>
                    <a:pt x="4851" y="12982"/>
                    <a:pt x="7311" y="12982"/>
                  </a:cubicBezTo>
                  <a:cubicBezTo>
                    <a:pt x="8221" y="12982"/>
                    <a:pt x="9146" y="12791"/>
                    <a:pt x="10027" y="12388"/>
                  </a:cubicBezTo>
                  <a:cubicBezTo>
                    <a:pt x="13289" y="10876"/>
                    <a:pt x="14702" y="7017"/>
                    <a:pt x="13210" y="3754"/>
                  </a:cubicBezTo>
                  <a:cubicBezTo>
                    <a:pt x="12454" y="2103"/>
                    <a:pt x="11061" y="909"/>
                    <a:pt x="9450" y="372"/>
                  </a:cubicBezTo>
                  <a:cubicBezTo>
                    <a:pt x="8756" y="129"/>
                    <a:pt x="8018" y="0"/>
                    <a:pt x="7270" y="0"/>
                  </a:cubicBezTo>
                  <a:close/>
                </a:path>
              </a:pathLst>
            </a:custGeom>
            <a:solidFill>
              <a:srgbClr val="368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1"/>
            <p:cNvSpPr/>
            <p:nvPr/>
          </p:nvSpPr>
          <p:spPr>
            <a:xfrm rot="-8100000" flipH="1">
              <a:off x="8686928" y="4655990"/>
              <a:ext cx="227222" cy="213063"/>
            </a:xfrm>
            <a:custGeom>
              <a:avLst/>
              <a:gdLst/>
              <a:ahLst/>
              <a:cxnLst/>
              <a:rect l="l" t="t" r="r" b="b"/>
              <a:pathLst>
                <a:path w="13448" h="12610" extrusionOk="0">
                  <a:moveTo>
                    <a:pt x="8176" y="0"/>
                  </a:moveTo>
                  <a:cubicBezTo>
                    <a:pt x="9270" y="1811"/>
                    <a:pt x="11120" y="6088"/>
                    <a:pt x="6744" y="8654"/>
                  </a:cubicBezTo>
                  <a:cubicBezTo>
                    <a:pt x="5574" y="9344"/>
                    <a:pt x="4482" y="9617"/>
                    <a:pt x="3487" y="9617"/>
                  </a:cubicBezTo>
                  <a:cubicBezTo>
                    <a:pt x="2130" y="9617"/>
                    <a:pt x="953" y="9109"/>
                    <a:pt x="0" y="8455"/>
                  </a:cubicBezTo>
                  <a:lnTo>
                    <a:pt x="0" y="8455"/>
                  </a:lnTo>
                  <a:cubicBezTo>
                    <a:pt x="20" y="8574"/>
                    <a:pt x="100" y="8713"/>
                    <a:pt x="139" y="8833"/>
                  </a:cubicBezTo>
                  <a:cubicBezTo>
                    <a:pt x="1243" y="11214"/>
                    <a:pt x="3597" y="12610"/>
                    <a:pt x="6057" y="12610"/>
                  </a:cubicBezTo>
                  <a:cubicBezTo>
                    <a:pt x="6967" y="12610"/>
                    <a:pt x="7892" y="12419"/>
                    <a:pt x="8773" y="12016"/>
                  </a:cubicBezTo>
                  <a:cubicBezTo>
                    <a:pt x="12035" y="10504"/>
                    <a:pt x="13448" y="6645"/>
                    <a:pt x="11956" y="3382"/>
                  </a:cubicBezTo>
                  <a:cubicBezTo>
                    <a:pt x="11200" y="1731"/>
                    <a:pt x="9807" y="537"/>
                    <a:pt x="8176" y="0"/>
                  </a:cubicBezTo>
                  <a:close/>
                </a:path>
              </a:pathLst>
            </a:custGeom>
            <a:solidFill>
              <a:srgbClr val="326D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1"/>
            <p:cNvSpPr/>
            <p:nvPr/>
          </p:nvSpPr>
          <p:spPr>
            <a:xfrm rot="-8100000" flipH="1">
              <a:off x="8673791" y="4711748"/>
              <a:ext cx="104115" cy="87675"/>
            </a:xfrm>
            <a:custGeom>
              <a:avLst/>
              <a:gdLst/>
              <a:ahLst/>
              <a:cxnLst/>
              <a:rect l="l" t="t" r="r" b="b"/>
              <a:pathLst>
                <a:path w="6162" h="5189" extrusionOk="0">
                  <a:moveTo>
                    <a:pt x="4036" y="0"/>
                  </a:moveTo>
                  <a:cubicBezTo>
                    <a:pt x="3405" y="0"/>
                    <a:pt x="2622" y="364"/>
                    <a:pt x="1802" y="1274"/>
                  </a:cubicBezTo>
                  <a:cubicBezTo>
                    <a:pt x="1" y="3290"/>
                    <a:pt x="353" y="5189"/>
                    <a:pt x="1789" y="5189"/>
                  </a:cubicBezTo>
                  <a:cubicBezTo>
                    <a:pt x="2478" y="5189"/>
                    <a:pt x="3417" y="4751"/>
                    <a:pt x="4488" y="3681"/>
                  </a:cubicBezTo>
                  <a:cubicBezTo>
                    <a:pt x="6162" y="2007"/>
                    <a:pt x="5517" y="0"/>
                    <a:pt x="40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s">
  <p:cSld name="TITLE_ONLY_1_2_2"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22"/>
          <p:cNvSpPr txBox="1">
            <a:spLocks noGrp="1"/>
          </p:cNvSpPr>
          <p:nvPr>
            <p:ph type="title" hasCustomPrompt="1"/>
          </p:nvPr>
        </p:nvSpPr>
        <p:spPr>
          <a:xfrm>
            <a:off x="2045560" y="2924525"/>
            <a:ext cx="2163000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7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1" name="Google Shape;631;p22"/>
          <p:cNvSpPr txBox="1">
            <a:spLocks noGrp="1"/>
          </p:cNvSpPr>
          <p:nvPr>
            <p:ph type="subTitle" idx="1"/>
          </p:nvPr>
        </p:nvSpPr>
        <p:spPr>
          <a:xfrm>
            <a:off x="2282700" y="3967175"/>
            <a:ext cx="1688700" cy="4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22"/>
          <p:cNvSpPr txBox="1">
            <a:spLocks noGrp="1"/>
          </p:cNvSpPr>
          <p:nvPr>
            <p:ph type="title" idx="2" hasCustomPrompt="1"/>
          </p:nvPr>
        </p:nvSpPr>
        <p:spPr>
          <a:xfrm>
            <a:off x="4805593" y="2924525"/>
            <a:ext cx="2163000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7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3" name="Google Shape;633;p22"/>
          <p:cNvSpPr txBox="1">
            <a:spLocks noGrp="1"/>
          </p:cNvSpPr>
          <p:nvPr>
            <p:ph type="subTitle" idx="3"/>
          </p:nvPr>
        </p:nvSpPr>
        <p:spPr>
          <a:xfrm>
            <a:off x="5042400" y="3967175"/>
            <a:ext cx="1688700" cy="4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22"/>
          <p:cNvSpPr txBox="1">
            <a:spLocks noGrp="1"/>
          </p:cNvSpPr>
          <p:nvPr>
            <p:ph type="title" idx="4"/>
          </p:nvPr>
        </p:nvSpPr>
        <p:spPr>
          <a:xfrm>
            <a:off x="1761150" y="570038"/>
            <a:ext cx="5621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22"/>
          <p:cNvSpPr/>
          <p:nvPr/>
        </p:nvSpPr>
        <p:spPr>
          <a:xfrm rot="-7741024" flipH="1">
            <a:off x="-1109900" y="-1434758"/>
            <a:ext cx="3422831" cy="3903696"/>
          </a:xfrm>
          <a:custGeom>
            <a:avLst/>
            <a:gdLst/>
            <a:ahLst/>
            <a:cxnLst/>
            <a:rect l="l" t="t" r="r" b="b"/>
            <a:pathLst>
              <a:path w="67318" h="67756" extrusionOk="0">
                <a:moveTo>
                  <a:pt x="51283" y="0"/>
                </a:moveTo>
                <a:cubicBezTo>
                  <a:pt x="48613" y="0"/>
                  <a:pt x="45928" y="444"/>
                  <a:pt x="43327" y="1110"/>
                </a:cubicBezTo>
                <a:cubicBezTo>
                  <a:pt x="29461" y="4611"/>
                  <a:pt x="17605" y="14100"/>
                  <a:pt x="9250" y="25697"/>
                </a:cubicBezTo>
                <a:cubicBezTo>
                  <a:pt x="5471" y="30909"/>
                  <a:pt x="2288" y="36738"/>
                  <a:pt x="1154" y="43084"/>
                </a:cubicBezTo>
                <a:cubicBezTo>
                  <a:pt x="0" y="49429"/>
                  <a:pt x="1154" y="56392"/>
                  <a:pt x="5232" y="61385"/>
                </a:cubicBezTo>
                <a:cubicBezTo>
                  <a:pt x="8996" y="65959"/>
                  <a:pt x="14005" y="67756"/>
                  <a:pt x="19233" y="67756"/>
                </a:cubicBezTo>
                <a:cubicBezTo>
                  <a:pt x="24533" y="67756"/>
                  <a:pt x="30056" y="65909"/>
                  <a:pt x="34733" y="63235"/>
                </a:cubicBezTo>
                <a:cubicBezTo>
                  <a:pt x="39447" y="60549"/>
                  <a:pt x="43426" y="55974"/>
                  <a:pt x="43923" y="50603"/>
                </a:cubicBezTo>
                <a:cubicBezTo>
                  <a:pt x="44082" y="48614"/>
                  <a:pt x="43824" y="46605"/>
                  <a:pt x="43864" y="44595"/>
                </a:cubicBezTo>
                <a:cubicBezTo>
                  <a:pt x="43923" y="42586"/>
                  <a:pt x="44381" y="40478"/>
                  <a:pt x="45773" y="39045"/>
                </a:cubicBezTo>
                <a:cubicBezTo>
                  <a:pt x="47564" y="37235"/>
                  <a:pt x="50349" y="36996"/>
                  <a:pt x="52795" y="36181"/>
                </a:cubicBezTo>
                <a:cubicBezTo>
                  <a:pt x="59837" y="33873"/>
                  <a:pt x="64075" y="26612"/>
                  <a:pt x="65925" y="19451"/>
                </a:cubicBezTo>
                <a:cubicBezTo>
                  <a:pt x="66860" y="15831"/>
                  <a:pt x="67317" y="11852"/>
                  <a:pt x="65905" y="8371"/>
                </a:cubicBezTo>
                <a:cubicBezTo>
                  <a:pt x="64274" y="4372"/>
                  <a:pt x="60355" y="1567"/>
                  <a:pt x="56157" y="553"/>
                </a:cubicBezTo>
                <a:cubicBezTo>
                  <a:pt x="54554" y="167"/>
                  <a:pt x="52921" y="0"/>
                  <a:pt x="512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22"/>
          <p:cNvSpPr/>
          <p:nvPr/>
        </p:nvSpPr>
        <p:spPr>
          <a:xfrm rot="5399414" flipH="1">
            <a:off x="5769511" y="1169858"/>
            <a:ext cx="4543961" cy="2204251"/>
          </a:xfrm>
          <a:custGeom>
            <a:avLst/>
            <a:gdLst/>
            <a:ahLst/>
            <a:cxnLst/>
            <a:rect l="l" t="t" r="r" b="b"/>
            <a:pathLst>
              <a:path w="154965" h="98470" extrusionOk="0">
                <a:moveTo>
                  <a:pt x="154965" y="1"/>
                </a:moveTo>
                <a:lnTo>
                  <a:pt x="154965" y="98470"/>
                </a:lnTo>
                <a:cubicBezTo>
                  <a:pt x="149952" y="95645"/>
                  <a:pt x="142731" y="90553"/>
                  <a:pt x="138016" y="81919"/>
                </a:cubicBezTo>
                <a:cubicBezTo>
                  <a:pt x="132108" y="71078"/>
                  <a:pt x="136166" y="65587"/>
                  <a:pt x="130059" y="47704"/>
                </a:cubicBezTo>
                <a:cubicBezTo>
                  <a:pt x="124648" y="31770"/>
                  <a:pt x="117825" y="25643"/>
                  <a:pt x="115717" y="23852"/>
                </a:cubicBezTo>
                <a:cubicBezTo>
                  <a:pt x="110246" y="19257"/>
                  <a:pt x="104935" y="17049"/>
                  <a:pt x="102766" y="16591"/>
                </a:cubicBezTo>
                <a:cubicBezTo>
                  <a:pt x="79611" y="11738"/>
                  <a:pt x="50926" y="29024"/>
                  <a:pt x="23295" y="24549"/>
                </a:cubicBezTo>
                <a:cubicBezTo>
                  <a:pt x="4875" y="21565"/>
                  <a:pt x="717" y="8435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7" name="Google Shape;637;p22"/>
          <p:cNvGrpSpPr/>
          <p:nvPr/>
        </p:nvGrpSpPr>
        <p:grpSpPr>
          <a:xfrm rot="-8100000">
            <a:off x="380474" y="4056836"/>
            <a:ext cx="556411" cy="730967"/>
            <a:chOff x="8157544" y="4071695"/>
            <a:chExt cx="556416" cy="730974"/>
          </a:xfrm>
        </p:grpSpPr>
        <p:sp>
          <p:nvSpPr>
            <p:cNvPr id="638" name="Google Shape;638;p22"/>
            <p:cNvSpPr/>
            <p:nvPr/>
          </p:nvSpPr>
          <p:spPr>
            <a:xfrm flipH="1">
              <a:off x="8157544" y="4583306"/>
              <a:ext cx="248390" cy="219363"/>
            </a:xfrm>
            <a:custGeom>
              <a:avLst/>
              <a:gdLst/>
              <a:ahLst/>
              <a:cxnLst/>
              <a:rect l="l" t="t" r="r" b="b"/>
              <a:pathLst>
                <a:path w="14702" h="12982" extrusionOk="0">
                  <a:moveTo>
                    <a:pt x="7270" y="0"/>
                  </a:moveTo>
                  <a:cubicBezTo>
                    <a:pt x="6365" y="0"/>
                    <a:pt x="5447" y="188"/>
                    <a:pt x="4576" y="591"/>
                  </a:cubicBezTo>
                  <a:cubicBezTo>
                    <a:pt x="1453" y="2043"/>
                    <a:pt x="1" y="5664"/>
                    <a:pt x="1254" y="8827"/>
                  </a:cubicBezTo>
                  <a:cubicBezTo>
                    <a:pt x="1274" y="8946"/>
                    <a:pt x="1354" y="9085"/>
                    <a:pt x="1393" y="9205"/>
                  </a:cubicBezTo>
                  <a:cubicBezTo>
                    <a:pt x="2497" y="11586"/>
                    <a:pt x="4851" y="12982"/>
                    <a:pt x="7311" y="12982"/>
                  </a:cubicBezTo>
                  <a:cubicBezTo>
                    <a:pt x="8221" y="12982"/>
                    <a:pt x="9146" y="12791"/>
                    <a:pt x="10027" y="12388"/>
                  </a:cubicBezTo>
                  <a:cubicBezTo>
                    <a:pt x="13289" y="10876"/>
                    <a:pt x="14702" y="7017"/>
                    <a:pt x="13210" y="3754"/>
                  </a:cubicBezTo>
                  <a:cubicBezTo>
                    <a:pt x="12454" y="2103"/>
                    <a:pt x="11061" y="909"/>
                    <a:pt x="9450" y="372"/>
                  </a:cubicBezTo>
                  <a:cubicBezTo>
                    <a:pt x="8756" y="129"/>
                    <a:pt x="8018" y="0"/>
                    <a:pt x="7270" y="0"/>
                  </a:cubicBezTo>
                  <a:close/>
                </a:path>
              </a:pathLst>
            </a:custGeom>
            <a:solidFill>
              <a:srgbClr val="368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2"/>
            <p:cNvSpPr/>
            <p:nvPr/>
          </p:nvSpPr>
          <p:spPr>
            <a:xfrm flipH="1">
              <a:off x="8157544" y="4589591"/>
              <a:ext cx="227204" cy="213077"/>
            </a:xfrm>
            <a:custGeom>
              <a:avLst/>
              <a:gdLst/>
              <a:ahLst/>
              <a:cxnLst/>
              <a:rect l="l" t="t" r="r" b="b"/>
              <a:pathLst>
                <a:path w="13448" h="12610" extrusionOk="0">
                  <a:moveTo>
                    <a:pt x="8176" y="0"/>
                  </a:moveTo>
                  <a:cubicBezTo>
                    <a:pt x="9270" y="1811"/>
                    <a:pt x="11120" y="6088"/>
                    <a:pt x="6744" y="8654"/>
                  </a:cubicBezTo>
                  <a:cubicBezTo>
                    <a:pt x="5574" y="9344"/>
                    <a:pt x="4482" y="9617"/>
                    <a:pt x="3487" y="9617"/>
                  </a:cubicBezTo>
                  <a:cubicBezTo>
                    <a:pt x="2130" y="9617"/>
                    <a:pt x="953" y="9109"/>
                    <a:pt x="0" y="8455"/>
                  </a:cubicBezTo>
                  <a:lnTo>
                    <a:pt x="0" y="8455"/>
                  </a:lnTo>
                  <a:cubicBezTo>
                    <a:pt x="20" y="8574"/>
                    <a:pt x="100" y="8713"/>
                    <a:pt x="139" y="8833"/>
                  </a:cubicBezTo>
                  <a:cubicBezTo>
                    <a:pt x="1243" y="11214"/>
                    <a:pt x="3597" y="12610"/>
                    <a:pt x="6057" y="12610"/>
                  </a:cubicBezTo>
                  <a:cubicBezTo>
                    <a:pt x="6967" y="12610"/>
                    <a:pt x="7892" y="12419"/>
                    <a:pt x="8773" y="12016"/>
                  </a:cubicBezTo>
                  <a:cubicBezTo>
                    <a:pt x="12035" y="10504"/>
                    <a:pt x="13448" y="6645"/>
                    <a:pt x="11956" y="3382"/>
                  </a:cubicBezTo>
                  <a:cubicBezTo>
                    <a:pt x="11200" y="1731"/>
                    <a:pt x="9807" y="537"/>
                    <a:pt x="8176" y="0"/>
                  </a:cubicBezTo>
                  <a:close/>
                </a:path>
              </a:pathLst>
            </a:custGeom>
            <a:solidFill>
              <a:srgbClr val="326D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2"/>
            <p:cNvSpPr/>
            <p:nvPr/>
          </p:nvSpPr>
          <p:spPr>
            <a:xfrm flipH="1">
              <a:off x="8276806" y="4604376"/>
              <a:ext cx="104107" cy="87681"/>
            </a:xfrm>
            <a:custGeom>
              <a:avLst/>
              <a:gdLst/>
              <a:ahLst/>
              <a:cxnLst/>
              <a:rect l="l" t="t" r="r" b="b"/>
              <a:pathLst>
                <a:path w="6162" h="5189" extrusionOk="0">
                  <a:moveTo>
                    <a:pt x="4036" y="0"/>
                  </a:moveTo>
                  <a:cubicBezTo>
                    <a:pt x="3405" y="0"/>
                    <a:pt x="2622" y="364"/>
                    <a:pt x="1802" y="1274"/>
                  </a:cubicBezTo>
                  <a:cubicBezTo>
                    <a:pt x="1" y="3290"/>
                    <a:pt x="353" y="5189"/>
                    <a:pt x="1789" y="5189"/>
                  </a:cubicBezTo>
                  <a:cubicBezTo>
                    <a:pt x="2478" y="5189"/>
                    <a:pt x="3417" y="4751"/>
                    <a:pt x="4488" y="3681"/>
                  </a:cubicBezTo>
                  <a:cubicBezTo>
                    <a:pt x="6162" y="2007"/>
                    <a:pt x="5517" y="0"/>
                    <a:pt x="40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2"/>
            <p:cNvSpPr/>
            <p:nvPr/>
          </p:nvSpPr>
          <p:spPr>
            <a:xfrm flipH="1">
              <a:off x="8567193" y="4582994"/>
              <a:ext cx="146767" cy="130432"/>
            </a:xfrm>
            <a:custGeom>
              <a:avLst/>
              <a:gdLst/>
              <a:ahLst/>
              <a:cxnLst/>
              <a:rect l="l" t="t" r="r" b="b"/>
              <a:pathLst>
                <a:path w="11896" h="10572" extrusionOk="0">
                  <a:moveTo>
                    <a:pt x="6045" y="0"/>
                  </a:moveTo>
                  <a:cubicBezTo>
                    <a:pt x="5354" y="0"/>
                    <a:pt x="4672" y="140"/>
                    <a:pt x="4038" y="396"/>
                  </a:cubicBezTo>
                  <a:cubicBezTo>
                    <a:pt x="2725" y="893"/>
                    <a:pt x="1631" y="1908"/>
                    <a:pt x="1094" y="3300"/>
                  </a:cubicBezTo>
                  <a:cubicBezTo>
                    <a:pt x="0" y="6006"/>
                    <a:pt x="1293" y="9089"/>
                    <a:pt x="3998" y="10183"/>
                  </a:cubicBezTo>
                  <a:cubicBezTo>
                    <a:pt x="4651" y="10447"/>
                    <a:pt x="5325" y="10572"/>
                    <a:pt x="5987" y="10572"/>
                  </a:cubicBezTo>
                  <a:cubicBezTo>
                    <a:pt x="8075" y="10572"/>
                    <a:pt x="10051" y="9332"/>
                    <a:pt x="10881" y="7279"/>
                  </a:cubicBezTo>
                  <a:cubicBezTo>
                    <a:pt x="10921" y="7179"/>
                    <a:pt x="10961" y="7080"/>
                    <a:pt x="11001" y="6961"/>
                  </a:cubicBezTo>
                  <a:cubicBezTo>
                    <a:pt x="11896" y="4315"/>
                    <a:pt x="10583" y="1430"/>
                    <a:pt x="7997" y="396"/>
                  </a:cubicBezTo>
                  <a:cubicBezTo>
                    <a:pt x="7359" y="125"/>
                    <a:pt x="6698" y="0"/>
                    <a:pt x="6045" y="0"/>
                  </a:cubicBezTo>
                  <a:close/>
                </a:path>
              </a:pathLst>
            </a:custGeom>
            <a:solidFill>
              <a:srgbClr val="F9BE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2"/>
            <p:cNvSpPr/>
            <p:nvPr/>
          </p:nvSpPr>
          <p:spPr>
            <a:xfrm flipH="1">
              <a:off x="8578235" y="4587879"/>
              <a:ext cx="135725" cy="125546"/>
            </a:xfrm>
            <a:custGeom>
              <a:avLst/>
              <a:gdLst/>
              <a:ahLst/>
              <a:cxnLst/>
              <a:rect l="l" t="t" r="r" b="b"/>
              <a:pathLst>
                <a:path w="11001" h="10176" extrusionOk="0">
                  <a:moveTo>
                    <a:pt x="4018" y="0"/>
                  </a:moveTo>
                  <a:lnTo>
                    <a:pt x="4018" y="0"/>
                  </a:lnTo>
                  <a:cubicBezTo>
                    <a:pt x="2725" y="497"/>
                    <a:pt x="1631" y="1512"/>
                    <a:pt x="1094" y="2904"/>
                  </a:cubicBezTo>
                  <a:cubicBezTo>
                    <a:pt x="0" y="5610"/>
                    <a:pt x="1293" y="8693"/>
                    <a:pt x="3998" y="9787"/>
                  </a:cubicBezTo>
                  <a:cubicBezTo>
                    <a:pt x="4651" y="10051"/>
                    <a:pt x="5325" y="10176"/>
                    <a:pt x="5987" y="10176"/>
                  </a:cubicBezTo>
                  <a:cubicBezTo>
                    <a:pt x="8075" y="10176"/>
                    <a:pt x="10051" y="8936"/>
                    <a:pt x="10881" y="6883"/>
                  </a:cubicBezTo>
                  <a:cubicBezTo>
                    <a:pt x="10921" y="6783"/>
                    <a:pt x="10961" y="6684"/>
                    <a:pt x="11001" y="6565"/>
                  </a:cubicBezTo>
                  <a:lnTo>
                    <a:pt x="11001" y="6565"/>
                  </a:lnTo>
                  <a:cubicBezTo>
                    <a:pt x="10193" y="7152"/>
                    <a:pt x="9174" y="7627"/>
                    <a:pt x="7972" y="7627"/>
                  </a:cubicBezTo>
                  <a:cubicBezTo>
                    <a:pt x="7221" y="7627"/>
                    <a:pt x="6398" y="7441"/>
                    <a:pt x="5510" y="6982"/>
                  </a:cubicBezTo>
                  <a:cubicBezTo>
                    <a:pt x="1850" y="5073"/>
                    <a:pt x="3203" y="1512"/>
                    <a:pt x="4018" y="0"/>
                  </a:cubicBezTo>
                  <a:close/>
                </a:path>
              </a:pathLst>
            </a:custGeom>
            <a:solidFill>
              <a:srgbClr val="AC88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2"/>
            <p:cNvSpPr/>
            <p:nvPr/>
          </p:nvSpPr>
          <p:spPr>
            <a:xfrm flipH="1">
              <a:off x="8582350" y="4594776"/>
              <a:ext cx="62909" cy="51127"/>
            </a:xfrm>
            <a:custGeom>
              <a:avLst/>
              <a:gdLst/>
              <a:ahLst/>
              <a:cxnLst/>
              <a:rect l="l" t="t" r="r" b="b"/>
              <a:pathLst>
                <a:path w="5099" h="4144" extrusionOk="0">
                  <a:moveTo>
                    <a:pt x="1741" y="1"/>
                  </a:moveTo>
                  <a:cubicBezTo>
                    <a:pt x="500" y="1"/>
                    <a:pt x="0" y="1688"/>
                    <a:pt x="1433" y="3022"/>
                  </a:cubicBezTo>
                  <a:cubicBezTo>
                    <a:pt x="2305" y="3819"/>
                    <a:pt x="3057" y="4144"/>
                    <a:pt x="3611" y="4144"/>
                  </a:cubicBezTo>
                  <a:lnTo>
                    <a:pt x="3611" y="4144"/>
                  </a:lnTo>
                  <a:cubicBezTo>
                    <a:pt x="4842" y="4144"/>
                    <a:pt x="5099" y="2544"/>
                    <a:pt x="3522" y="953"/>
                  </a:cubicBezTo>
                  <a:cubicBezTo>
                    <a:pt x="2860" y="274"/>
                    <a:pt x="2241" y="1"/>
                    <a:pt x="17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2"/>
            <p:cNvSpPr/>
            <p:nvPr/>
          </p:nvSpPr>
          <p:spPr>
            <a:xfrm flipH="1">
              <a:off x="8415420" y="4071695"/>
              <a:ext cx="151761" cy="139700"/>
            </a:xfrm>
            <a:custGeom>
              <a:avLst/>
              <a:gdLst/>
              <a:ahLst/>
              <a:cxnLst/>
              <a:rect l="l" t="t" r="r" b="b"/>
              <a:pathLst>
                <a:path w="5292" h="4871" extrusionOk="0">
                  <a:moveTo>
                    <a:pt x="2805" y="1"/>
                  </a:moveTo>
                  <a:cubicBezTo>
                    <a:pt x="2507" y="1"/>
                    <a:pt x="2205" y="57"/>
                    <a:pt x="1910" y="174"/>
                  </a:cubicBezTo>
                  <a:cubicBezTo>
                    <a:pt x="1850" y="174"/>
                    <a:pt x="1811" y="194"/>
                    <a:pt x="1751" y="214"/>
                  </a:cubicBezTo>
                  <a:cubicBezTo>
                    <a:pt x="538" y="791"/>
                    <a:pt x="0" y="2223"/>
                    <a:pt x="557" y="3457"/>
                  </a:cubicBezTo>
                  <a:cubicBezTo>
                    <a:pt x="980" y="4344"/>
                    <a:pt x="1870" y="4870"/>
                    <a:pt x="2793" y="4870"/>
                  </a:cubicBezTo>
                  <a:cubicBezTo>
                    <a:pt x="3132" y="4870"/>
                    <a:pt x="3474" y="4800"/>
                    <a:pt x="3800" y="4650"/>
                  </a:cubicBezTo>
                  <a:cubicBezTo>
                    <a:pt x="4417" y="4352"/>
                    <a:pt x="4874" y="3815"/>
                    <a:pt x="5073" y="3218"/>
                  </a:cubicBezTo>
                  <a:cubicBezTo>
                    <a:pt x="5292" y="2661"/>
                    <a:pt x="5272" y="2004"/>
                    <a:pt x="4994" y="1408"/>
                  </a:cubicBezTo>
                  <a:cubicBezTo>
                    <a:pt x="4574" y="523"/>
                    <a:pt x="3714" y="1"/>
                    <a:pt x="2805" y="1"/>
                  </a:cubicBezTo>
                  <a:close/>
                </a:path>
              </a:pathLst>
            </a:custGeom>
            <a:solidFill>
              <a:srgbClr val="E73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2"/>
            <p:cNvSpPr/>
            <p:nvPr/>
          </p:nvSpPr>
          <p:spPr>
            <a:xfrm flipH="1">
              <a:off x="8421127" y="4076685"/>
              <a:ext cx="146055" cy="134710"/>
            </a:xfrm>
            <a:custGeom>
              <a:avLst/>
              <a:gdLst/>
              <a:ahLst/>
              <a:cxnLst/>
              <a:rect l="l" t="t" r="r" b="b"/>
              <a:pathLst>
                <a:path w="5093" h="4697" extrusionOk="0">
                  <a:moveTo>
                    <a:pt x="1910" y="0"/>
                  </a:moveTo>
                  <a:cubicBezTo>
                    <a:pt x="1850" y="0"/>
                    <a:pt x="1811" y="20"/>
                    <a:pt x="1751" y="40"/>
                  </a:cubicBezTo>
                  <a:cubicBezTo>
                    <a:pt x="538" y="617"/>
                    <a:pt x="0" y="2049"/>
                    <a:pt x="557" y="3283"/>
                  </a:cubicBezTo>
                  <a:cubicBezTo>
                    <a:pt x="980" y="4170"/>
                    <a:pt x="1870" y="4696"/>
                    <a:pt x="2793" y="4696"/>
                  </a:cubicBezTo>
                  <a:cubicBezTo>
                    <a:pt x="3132" y="4696"/>
                    <a:pt x="3474" y="4626"/>
                    <a:pt x="3800" y="4476"/>
                  </a:cubicBezTo>
                  <a:cubicBezTo>
                    <a:pt x="4417" y="4178"/>
                    <a:pt x="4874" y="3641"/>
                    <a:pt x="5093" y="3084"/>
                  </a:cubicBezTo>
                  <a:lnTo>
                    <a:pt x="5093" y="3084"/>
                  </a:lnTo>
                  <a:cubicBezTo>
                    <a:pt x="4733" y="3289"/>
                    <a:pt x="4135" y="3574"/>
                    <a:pt x="3506" y="3574"/>
                  </a:cubicBezTo>
                  <a:cubicBezTo>
                    <a:pt x="2917" y="3574"/>
                    <a:pt x="2302" y="3325"/>
                    <a:pt x="1831" y="2527"/>
                  </a:cubicBezTo>
                  <a:cubicBezTo>
                    <a:pt x="1234" y="1492"/>
                    <a:pt x="1492" y="617"/>
                    <a:pt x="1910" y="0"/>
                  </a:cubicBezTo>
                  <a:close/>
                </a:path>
              </a:pathLst>
            </a:custGeom>
            <a:solidFill>
              <a:srgbClr val="AD4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2"/>
            <p:cNvSpPr/>
            <p:nvPr/>
          </p:nvSpPr>
          <p:spPr>
            <a:xfrm flipH="1">
              <a:off x="8421503" y="4084629"/>
              <a:ext cx="73070" cy="52628"/>
            </a:xfrm>
            <a:custGeom>
              <a:avLst/>
              <a:gdLst/>
              <a:ahLst/>
              <a:cxnLst/>
              <a:rect l="l" t="t" r="r" b="b"/>
              <a:pathLst>
                <a:path w="2548" h="1835" extrusionOk="0">
                  <a:moveTo>
                    <a:pt x="760" y="1"/>
                  </a:moveTo>
                  <a:cubicBezTo>
                    <a:pt x="193" y="1"/>
                    <a:pt x="0" y="617"/>
                    <a:pt x="850" y="1454"/>
                  </a:cubicBezTo>
                  <a:cubicBezTo>
                    <a:pt x="1112" y="1722"/>
                    <a:pt x="1395" y="1835"/>
                    <a:pt x="1635" y="1835"/>
                  </a:cubicBezTo>
                  <a:cubicBezTo>
                    <a:pt x="2215" y="1835"/>
                    <a:pt x="2547" y="1177"/>
                    <a:pt x="1745" y="459"/>
                  </a:cubicBezTo>
                  <a:cubicBezTo>
                    <a:pt x="1381" y="139"/>
                    <a:pt x="1028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7" name="Google Shape;647;p22"/>
          <p:cNvGrpSpPr/>
          <p:nvPr/>
        </p:nvGrpSpPr>
        <p:grpSpPr>
          <a:xfrm rot="-2485420">
            <a:off x="7718138" y="733484"/>
            <a:ext cx="491044" cy="1489187"/>
            <a:chOff x="8101784" y="2761635"/>
            <a:chExt cx="625983" cy="1898416"/>
          </a:xfrm>
        </p:grpSpPr>
        <p:sp>
          <p:nvSpPr>
            <p:cNvPr id="648" name="Google Shape;648;p22"/>
            <p:cNvSpPr/>
            <p:nvPr/>
          </p:nvSpPr>
          <p:spPr>
            <a:xfrm>
              <a:off x="8137094" y="3551904"/>
              <a:ext cx="324354" cy="287824"/>
            </a:xfrm>
            <a:custGeom>
              <a:avLst/>
              <a:gdLst/>
              <a:ahLst/>
              <a:cxnLst/>
              <a:rect l="l" t="t" r="r" b="b"/>
              <a:pathLst>
                <a:path w="11916" h="10574" extrusionOk="0">
                  <a:moveTo>
                    <a:pt x="5877" y="0"/>
                  </a:moveTo>
                  <a:cubicBezTo>
                    <a:pt x="5215" y="0"/>
                    <a:pt x="4543" y="125"/>
                    <a:pt x="3899" y="388"/>
                  </a:cubicBezTo>
                  <a:cubicBezTo>
                    <a:pt x="1313" y="1443"/>
                    <a:pt x="0" y="4307"/>
                    <a:pt x="895" y="6953"/>
                  </a:cubicBezTo>
                  <a:cubicBezTo>
                    <a:pt x="955" y="7072"/>
                    <a:pt x="975" y="7172"/>
                    <a:pt x="1015" y="7271"/>
                  </a:cubicBezTo>
                  <a:cubicBezTo>
                    <a:pt x="1848" y="9332"/>
                    <a:pt x="3835" y="10573"/>
                    <a:pt x="5939" y="10573"/>
                  </a:cubicBezTo>
                  <a:cubicBezTo>
                    <a:pt x="6598" y="10573"/>
                    <a:pt x="7268" y="10452"/>
                    <a:pt x="7917" y="10196"/>
                  </a:cubicBezTo>
                  <a:cubicBezTo>
                    <a:pt x="10623" y="9101"/>
                    <a:pt x="11916" y="5998"/>
                    <a:pt x="10822" y="3293"/>
                  </a:cubicBezTo>
                  <a:cubicBezTo>
                    <a:pt x="10265" y="1900"/>
                    <a:pt x="9171" y="886"/>
                    <a:pt x="7858" y="388"/>
                  </a:cubicBezTo>
                  <a:cubicBezTo>
                    <a:pt x="7239" y="135"/>
                    <a:pt x="6564" y="0"/>
                    <a:pt x="5877" y="0"/>
                  </a:cubicBezTo>
                  <a:close/>
                </a:path>
              </a:pathLst>
            </a:custGeom>
            <a:solidFill>
              <a:srgbClr val="F9BE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8161456" y="3562465"/>
              <a:ext cx="299992" cy="277263"/>
            </a:xfrm>
            <a:custGeom>
              <a:avLst/>
              <a:gdLst/>
              <a:ahLst/>
              <a:cxnLst/>
              <a:rect l="l" t="t" r="r" b="b"/>
              <a:pathLst>
                <a:path w="11021" h="10186" extrusionOk="0">
                  <a:moveTo>
                    <a:pt x="6983" y="0"/>
                  </a:moveTo>
                  <a:lnTo>
                    <a:pt x="6983" y="0"/>
                  </a:lnTo>
                  <a:cubicBezTo>
                    <a:pt x="7798" y="1512"/>
                    <a:pt x="9151" y="5073"/>
                    <a:pt x="5491" y="6983"/>
                  </a:cubicBezTo>
                  <a:cubicBezTo>
                    <a:pt x="4597" y="7445"/>
                    <a:pt x="3769" y="7633"/>
                    <a:pt x="3014" y="7633"/>
                  </a:cubicBezTo>
                  <a:cubicBezTo>
                    <a:pt x="1819" y="7633"/>
                    <a:pt x="805" y="7162"/>
                    <a:pt x="0" y="6565"/>
                  </a:cubicBezTo>
                  <a:lnTo>
                    <a:pt x="0" y="6565"/>
                  </a:lnTo>
                  <a:cubicBezTo>
                    <a:pt x="60" y="6684"/>
                    <a:pt x="80" y="6784"/>
                    <a:pt x="120" y="6883"/>
                  </a:cubicBezTo>
                  <a:cubicBezTo>
                    <a:pt x="953" y="8944"/>
                    <a:pt x="2940" y="10185"/>
                    <a:pt x="5044" y="10185"/>
                  </a:cubicBezTo>
                  <a:cubicBezTo>
                    <a:pt x="5703" y="10185"/>
                    <a:pt x="6373" y="10064"/>
                    <a:pt x="7022" y="9808"/>
                  </a:cubicBezTo>
                  <a:cubicBezTo>
                    <a:pt x="9728" y="8713"/>
                    <a:pt x="11021" y="5610"/>
                    <a:pt x="9927" y="2905"/>
                  </a:cubicBezTo>
                  <a:cubicBezTo>
                    <a:pt x="9370" y="1512"/>
                    <a:pt x="8276" y="498"/>
                    <a:pt x="6983" y="0"/>
                  </a:cubicBezTo>
                  <a:close/>
                </a:path>
              </a:pathLst>
            </a:custGeom>
            <a:solidFill>
              <a:srgbClr val="AC88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8170575" y="3577926"/>
              <a:ext cx="139149" cy="112691"/>
            </a:xfrm>
            <a:custGeom>
              <a:avLst/>
              <a:gdLst/>
              <a:ahLst/>
              <a:cxnLst/>
              <a:rect l="l" t="t" r="r" b="b"/>
              <a:pathLst>
                <a:path w="5112" h="4140" extrusionOk="0">
                  <a:moveTo>
                    <a:pt x="3375" y="1"/>
                  </a:moveTo>
                  <a:cubicBezTo>
                    <a:pt x="2873" y="1"/>
                    <a:pt x="2248" y="272"/>
                    <a:pt x="1575" y="944"/>
                  </a:cubicBezTo>
                  <a:cubicBezTo>
                    <a:pt x="0" y="2546"/>
                    <a:pt x="254" y="4139"/>
                    <a:pt x="1480" y="4139"/>
                  </a:cubicBezTo>
                  <a:cubicBezTo>
                    <a:pt x="2035" y="4139"/>
                    <a:pt x="2790" y="3813"/>
                    <a:pt x="3664" y="3013"/>
                  </a:cubicBezTo>
                  <a:cubicBezTo>
                    <a:pt x="5111" y="1679"/>
                    <a:pt x="4625" y="1"/>
                    <a:pt x="33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8101784" y="2761635"/>
              <a:ext cx="144075" cy="132589"/>
            </a:xfrm>
            <a:custGeom>
              <a:avLst/>
              <a:gdLst/>
              <a:ahLst/>
              <a:cxnLst/>
              <a:rect l="l" t="t" r="r" b="b"/>
              <a:pathLst>
                <a:path w="5293" h="4871" extrusionOk="0">
                  <a:moveTo>
                    <a:pt x="2808" y="1"/>
                  </a:moveTo>
                  <a:cubicBezTo>
                    <a:pt x="2509" y="1"/>
                    <a:pt x="2205" y="57"/>
                    <a:pt x="1911" y="174"/>
                  </a:cubicBezTo>
                  <a:cubicBezTo>
                    <a:pt x="1871" y="174"/>
                    <a:pt x="1811" y="194"/>
                    <a:pt x="1771" y="214"/>
                  </a:cubicBezTo>
                  <a:cubicBezTo>
                    <a:pt x="558" y="791"/>
                    <a:pt x="1" y="2223"/>
                    <a:pt x="578" y="3437"/>
                  </a:cubicBezTo>
                  <a:cubicBezTo>
                    <a:pt x="1000" y="4340"/>
                    <a:pt x="1882" y="4870"/>
                    <a:pt x="2800" y="4870"/>
                  </a:cubicBezTo>
                  <a:cubicBezTo>
                    <a:pt x="3135" y="4870"/>
                    <a:pt x="3476" y="4799"/>
                    <a:pt x="3800" y="4650"/>
                  </a:cubicBezTo>
                  <a:cubicBezTo>
                    <a:pt x="4437" y="4352"/>
                    <a:pt x="4875" y="3815"/>
                    <a:pt x="5073" y="3218"/>
                  </a:cubicBezTo>
                  <a:cubicBezTo>
                    <a:pt x="5292" y="2661"/>
                    <a:pt x="5272" y="2005"/>
                    <a:pt x="4994" y="1408"/>
                  </a:cubicBezTo>
                  <a:cubicBezTo>
                    <a:pt x="4589" y="524"/>
                    <a:pt x="3722" y="1"/>
                    <a:pt x="2808" y="1"/>
                  </a:cubicBezTo>
                  <a:close/>
                </a:path>
              </a:pathLst>
            </a:custGeom>
            <a:solidFill>
              <a:srgbClr val="E73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2"/>
            <p:cNvSpPr/>
            <p:nvPr/>
          </p:nvSpPr>
          <p:spPr>
            <a:xfrm>
              <a:off x="8101784" y="2766371"/>
              <a:ext cx="138659" cy="127852"/>
            </a:xfrm>
            <a:custGeom>
              <a:avLst/>
              <a:gdLst/>
              <a:ahLst/>
              <a:cxnLst/>
              <a:rect l="l" t="t" r="r" b="b"/>
              <a:pathLst>
                <a:path w="5094" h="4697" extrusionOk="0">
                  <a:moveTo>
                    <a:pt x="1911" y="0"/>
                  </a:moveTo>
                  <a:cubicBezTo>
                    <a:pt x="1871" y="0"/>
                    <a:pt x="1811" y="20"/>
                    <a:pt x="1771" y="40"/>
                  </a:cubicBezTo>
                  <a:cubicBezTo>
                    <a:pt x="558" y="617"/>
                    <a:pt x="1" y="2049"/>
                    <a:pt x="578" y="3263"/>
                  </a:cubicBezTo>
                  <a:cubicBezTo>
                    <a:pt x="1000" y="4166"/>
                    <a:pt x="1882" y="4696"/>
                    <a:pt x="2800" y="4696"/>
                  </a:cubicBezTo>
                  <a:cubicBezTo>
                    <a:pt x="3135" y="4696"/>
                    <a:pt x="3476" y="4625"/>
                    <a:pt x="3800" y="4476"/>
                  </a:cubicBezTo>
                  <a:cubicBezTo>
                    <a:pt x="4437" y="4178"/>
                    <a:pt x="4875" y="3641"/>
                    <a:pt x="5093" y="3064"/>
                  </a:cubicBezTo>
                  <a:lnTo>
                    <a:pt x="5093" y="3064"/>
                  </a:lnTo>
                  <a:cubicBezTo>
                    <a:pt x="4732" y="3281"/>
                    <a:pt x="4130" y="3572"/>
                    <a:pt x="3501" y="3572"/>
                  </a:cubicBezTo>
                  <a:cubicBezTo>
                    <a:pt x="2917" y="3572"/>
                    <a:pt x="2310" y="3321"/>
                    <a:pt x="1851" y="2527"/>
                  </a:cubicBezTo>
                  <a:cubicBezTo>
                    <a:pt x="1254" y="1492"/>
                    <a:pt x="1493" y="617"/>
                    <a:pt x="1911" y="0"/>
                  </a:cubicBezTo>
                  <a:close/>
                </a:path>
              </a:pathLst>
            </a:custGeom>
            <a:solidFill>
              <a:srgbClr val="AD4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2"/>
            <p:cNvSpPr/>
            <p:nvPr/>
          </p:nvSpPr>
          <p:spPr>
            <a:xfrm>
              <a:off x="8171087" y="2773911"/>
              <a:ext cx="69384" cy="49731"/>
            </a:xfrm>
            <a:custGeom>
              <a:avLst/>
              <a:gdLst/>
              <a:ahLst/>
              <a:cxnLst/>
              <a:rect l="l" t="t" r="r" b="b"/>
              <a:pathLst>
                <a:path w="2549" h="1827" extrusionOk="0">
                  <a:moveTo>
                    <a:pt x="759" y="1"/>
                  </a:moveTo>
                  <a:cubicBezTo>
                    <a:pt x="198" y="1"/>
                    <a:pt x="0" y="618"/>
                    <a:pt x="837" y="1454"/>
                  </a:cubicBezTo>
                  <a:cubicBezTo>
                    <a:pt x="1098" y="1716"/>
                    <a:pt x="1382" y="1826"/>
                    <a:pt x="1623" y="1826"/>
                  </a:cubicBezTo>
                  <a:cubicBezTo>
                    <a:pt x="2209" y="1826"/>
                    <a:pt x="2548" y="1178"/>
                    <a:pt x="1732" y="459"/>
                  </a:cubicBezTo>
                  <a:cubicBezTo>
                    <a:pt x="1373" y="139"/>
                    <a:pt x="1025" y="1"/>
                    <a:pt x="7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2"/>
            <p:cNvSpPr/>
            <p:nvPr/>
          </p:nvSpPr>
          <p:spPr>
            <a:xfrm>
              <a:off x="8217674" y="4480072"/>
              <a:ext cx="203088" cy="179979"/>
            </a:xfrm>
            <a:custGeom>
              <a:avLst/>
              <a:gdLst/>
              <a:ahLst/>
              <a:cxnLst/>
              <a:rect l="l" t="t" r="r" b="b"/>
              <a:pathLst>
                <a:path w="7461" h="6612" extrusionOk="0">
                  <a:moveTo>
                    <a:pt x="3706" y="1"/>
                  </a:moveTo>
                  <a:cubicBezTo>
                    <a:pt x="3235" y="1"/>
                    <a:pt x="2756" y="102"/>
                    <a:pt x="2308" y="303"/>
                  </a:cubicBezTo>
                  <a:cubicBezTo>
                    <a:pt x="717" y="1059"/>
                    <a:pt x="1" y="2869"/>
                    <a:pt x="617" y="4480"/>
                  </a:cubicBezTo>
                  <a:cubicBezTo>
                    <a:pt x="637" y="4560"/>
                    <a:pt x="677" y="4640"/>
                    <a:pt x="697" y="4679"/>
                  </a:cubicBezTo>
                  <a:cubicBezTo>
                    <a:pt x="1264" y="5900"/>
                    <a:pt x="2457" y="6611"/>
                    <a:pt x="3702" y="6611"/>
                  </a:cubicBezTo>
                  <a:cubicBezTo>
                    <a:pt x="4162" y="6611"/>
                    <a:pt x="4628" y="6514"/>
                    <a:pt x="5073" y="6311"/>
                  </a:cubicBezTo>
                  <a:cubicBezTo>
                    <a:pt x="6744" y="5535"/>
                    <a:pt x="7460" y="3565"/>
                    <a:pt x="6685" y="1934"/>
                  </a:cubicBezTo>
                  <a:cubicBezTo>
                    <a:pt x="6287" y="1079"/>
                    <a:pt x="5590" y="482"/>
                    <a:pt x="4775" y="184"/>
                  </a:cubicBezTo>
                  <a:cubicBezTo>
                    <a:pt x="4435" y="62"/>
                    <a:pt x="4073" y="1"/>
                    <a:pt x="3706" y="1"/>
                  </a:cubicBezTo>
                  <a:close/>
                </a:path>
              </a:pathLst>
            </a:custGeom>
            <a:solidFill>
              <a:srgbClr val="368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2"/>
            <p:cNvSpPr/>
            <p:nvPr/>
          </p:nvSpPr>
          <p:spPr>
            <a:xfrm>
              <a:off x="8234469" y="4485598"/>
              <a:ext cx="186294" cy="174453"/>
            </a:xfrm>
            <a:custGeom>
              <a:avLst/>
              <a:gdLst/>
              <a:ahLst/>
              <a:cxnLst/>
              <a:rect l="l" t="t" r="r" b="b"/>
              <a:pathLst>
                <a:path w="6844" h="6409" extrusionOk="0">
                  <a:moveTo>
                    <a:pt x="4158" y="0"/>
                  </a:moveTo>
                  <a:lnTo>
                    <a:pt x="4158" y="0"/>
                  </a:lnTo>
                  <a:cubicBezTo>
                    <a:pt x="4695" y="935"/>
                    <a:pt x="5650" y="3084"/>
                    <a:pt x="3442" y="4377"/>
                  </a:cubicBezTo>
                  <a:cubicBezTo>
                    <a:pt x="2836" y="4730"/>
                    <a:pt x="2280" y="4870"/>
                    <a:pt x="1775" y="4870"/>
                  </a:cubicBezTo>
                  <a:cubicBezTo>
                    <a:pt x="1087" y="4870"/>
                    <a:pt x="494" y="4610"/>
                    <a:pt x="0" y="4277"/>
                  </a:cubicBezTo>
                  <a:lnTo>
                    <a:pt x="0" y="4277"/>
                  </a:lnTo>
                  <a:cubicBezTo>
                    <a:pt x="20" y="4357"/>
                    <a:pt x="60" y="4437"/>
                    <a:pt x="80" y="4476"/>
                  </a:cubicBezTo>
                  <a:cubicBezTo>
                    <a:pt x="647" y="5697"/>
                    <a:pt x="1840" y="6408"/>
                    <a:pt x="3085" y="6408"/>
                  </a:cubicBezTo>
                  <a:cubicBezTo>
                    <a:pt x="3545" y="6408"/>
                    <a:pt x="4011" y="6311"/>
                    <a:pt x="4456" y="6108"/>
                  </a:cubicBezTo>
                  <a:cubicBezTo>
                    <a:pt x="6127" y="5332"/>
                    <a:pt x="6843" y="3362"/>
                    <a:pt x="6068" y="1731"/>
                  </a:cubicBezTo>
                  <a:cubicBezTo>
                    <a:pt x="5670" y="876"/>
                    <a:pt x="4973" y="279"/>
                    <a:pt x="4158" y="0"/>
                  </a:cubicBezTo>
                  <a:close/>
                </a:path>
              </a:pathLst>
            </a:custGeom>
            <a:solidFill>
              <a:srgbClr val="326D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2"/>
            <p:cNvSpPr/>
            <p:nvPr/>
          </p:nvSpPr>
          <p:spPr>
            <a:xfrm>
              <a:off x="8238307" y="4497439"/>
              <a:ext cx="84518" cy="71262"/>
            </a:xfrm>
            <a:custGeom>
              <a:avLst/>
              <a:gdLst/>
              <a:ahLst/>
              <a:cxnLst/>
              <a:rect l="l" t="t" r="r" b="b"/>
              <a:pathLst>
                <a:path w="3105" h="2618" extrusionOk="0">
                  <a:moveTo>
                    <a:pt x="2021" y="1"/>
                  </a:moveTo>
                  <a:cubicBezTo>
                    <a:pt x="1705" y="1"/>
                    <a:pt x="1317" y="183"/>
                    <a:pt x="914" y="640"/>
                  </a:cubicBezTo>
                  <a:cubicBezTo>
                    <a:pt x="0" y="1660"/>
                    <a:pt x="166" y="2618"/>
                    <a:pt x="890" y="2618"/>
                  </a:cubicBezTo>
                  <a:cubicBezTo>
                    <a:pt x="1239" y="2618"/>
                    <a:pt x="1717" y="2396"/>
                    <a:pt x="2266" y="1853"/>
                  </a:cubicBezTo>
                  <a:cubicBezTo>
                    <a:pt x="3104" y="1015"/>
                    <a:pt x="2766" y="1"/>
                    <a:pt x="20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2"/>
            <p:cNvSpPr/>
            <p:nvPr/>
          </p:nvSpPr>
          <p:spPr>
            <a:xfrm>
              <a:off x="8621609" y="3261399"/>
              <a:ext cx="106158" cy="94100"/>
            </a:xfrm>
            <a:custGeom>
              <a:avLst/>
              <a:gdLst/>
              <a:ahLst/>
              <a:cxnLst/>
              <a:rect l="l" t="t" r="r" b="b"/>
              <a:pathLst>
                <a:path w="3900" h="3457" extrusionOk="0">
                  <a:moveTo>
                    <a:pt x="2031" y="1"/>
                  </a:moveTo>
                  <a:cubicBezTo>
                    <a:pt x="1826" y="1"/>
                    <a:pt x="1620" y="41"/>
                    <a:pt x="1413" y="116"/>
                  </a:cubicBezTo>
                  <a:cubicBezTo>
                    <a:pt x="976" y="255"/>
                    <a:pt x="598" y="553"/>
                    <a:pt x="399" y="991"/>
                  </a:cubicBezTo>
                  <a:cubicBezTo>
                    <a:pt x="1" y="1866"/>
                    <a:pt x="379" y="2901"/>
                    <a:pt x="1254" y="3299"/>
                  </a:cubicBezTo>
                  <a:cubicBezTo>
                    <a:pt x="1485" y="3406"/>
                    <a:pt x="1728" y="3457"/>
                    <a:pt x="1968" y="3457"/>
                  </a:cubicBezTo>
                  <a:cubicBezTo>
                    <a:pt x="2621" y="3457"/>
                    <a:pt x="3251" y="3083"/>
                    <a:pt x="3542" y="2443"/>
                  </a:cubicBezTo>
                  <a:cubicBezTo>
                    <a:pt x="3562" y="2423"/>
                    <a:pt x="3562" y="2364"/>
                    <a:pt x="3581" y="2344"/>
                  </a:cubicBezTo>
                  <a:cubicBezTo>
                    <a:pt x="3900" y="1508"/>
                    <a:pt x="3542" y="553"/>
                    <a:pt x="2706" y="156"/>
                  </a:cubicBezTo>
                  <a:cubicBezTo>
                    <a:pt x="2486" y="51"/>
                    <a:pt x="2260" y="1"/>
                    <a:pt x="2031" y="1"/>
                  </a:cubicBezTo>
                  <a:close/>
                </a:path>
              </a:pathLst>
            </a:custGeom>
            <a:solidFill>
              <a:srgbClr val="368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2"/>
            <p:cNvSpPr/>
            <p:nvPr/>
          </p:nvSpPr>
          <p:spPr>
            <a:xfrm>
              <a:off x="8621609" y="3264530"/>
              <a:ext cx="97502" cy="90969"/>
            </a:xfrm>
            <a:custGeom>
              <a:avLst/>
              <a:gdLst/>
              <a:ahLst/>
              <a:cxnLst/>
              <a:rect l="l" t="t" r="r" b="b"/>
              <a:pathLst>
                <a:path w="3582" h="3342" extrusionOk="0">
                  <a:moveTo>
                    <a:pt x="1413" y="1"/>
                  </a:moveTo>
                  <a:cubicBezTo>
                    <a:pt x="976" y="140"/>
                    <a:pt x="598" y="438"/>
                    <a:pt x="399" y="876"/>
                  </a:cubicBezTo>
                  <a:cubicBezTo>
                    <a:pt x="1" y="1751"/>
                    <a:pt x="379" y="2786"/>
                    <a:pt x="1254" y="3184"/>
                  </a:cubicBezTo>
                  <a:cubicBezTo>
                    <a:pt x="1485" y="3291"/>
                    <a:pt x="1728" y="3342"/>
                    <a:pt x="1968" y="3342"/>
                  </a:cubicBezTo>
                  <a:cubicBezTo>
                    <a:pt x="2621" y="3342"/>
                    <a:pt x="3251" y="2968"/>
                    <a:pt x="3542" y="2328"/>
                  </a:cubicBezTo>
                  <a:cubicBezTo>
                    <a:pt x="3562" y="2308"/>
                    <a:pt x="3562" y="2249"/>
                    <a:pt x="3581" y="2229"/>
                  </a:cubicBezTo>
                  <a:lnTo>
                    <a:pt x="3581" y="2229"/>
                  </a:lnTo>
                  <a:cubicBezTo>
                    <a:pt x="3328" y="2402"/>
                    <a:pt x="3021" y="2534"/>
                    <a:pt x="2661" y="2534"/>
                  </a:cubicBezTo>
                  <a:cubicBezTo>
                    <a:pt x="2399" y="2534"/>
                    <a:pt x="2109" y="2464"/>
                    <a:pt x="1791" y="2288"/>
                  </a:cubicBezTo>
                  <a:cubicBezTo>
                    <a:pt x="617" y="1612"/>
                    <a:pt x="1115" y="458"/>
                    <a:pt x="1413" y="1"/>
                  </a:cubicBezTo>
                  <a:close/>
                </a:path>
              </a:pathLst>
            </a:custGeom>
            <a:solidFill>
              <a:srgbClr val="326D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2"/>
            <p:cNvSpPr/>
            <p:nvPr/>
          </p:nvSpPr>
          <p:spPr>
            <a:xfrm>
              <a:off x="8672675" y="3270382"/>
              <a:ext cx="44668" cy="37999"/>
            </a:xfrm>
            <a:custGeom>
              <a:avLst/>
              <a:gdLst/>
              <a:ahLst/>
              <a:cxnLst/>
              <a:rect l="l" t="t" r="r" b="b"/>
              <a:pathLst>
                <a:path w="1641" h="1396" extrusionOk="0">
                  <a:moveTo>
                    <a:pt x="570" y="1"/>
                  </a:moveTo>
                  <a:cubicBezTo>
                    <a:pt x="174" y="1"/>
                    <a:pt x="0" y="539"/>
                    <a:pt x="432" y="999"/>
                  </a:cubicBezTo>
                  <a:cubicBezTo>
                    <a:pt x="720" y="1280"/>
                    <a:pt x="971" y="1395"/>
                    <a:pt x="1155" y="1395"/>
                  </a:cubicBezTo>
                  <a:cubicBezTo>
                    <a:pt x="1545" y="1395"/>
                    <a:pt x="1641" y="883"/>
                    <a:pt x="1168" y="343"/>
                  </a:cubicBezTo>
                  <a:cubicBezTo>
                    <a:pt x="948" y="99"/>
                    <a:pt x="739" y="1"/>
                    <a:pt x="5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ONLY_1_3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23"/>
          <p:cNvSpPr txBox="1">
            <a:spLocks noGrp="1"/>
          </p:cNvSpPr>
          <p:nvPr>
            <p:ph type="title"/>
          </p:nvPr>
        </p:nvSpPr>
        <p:spPr>
          <a:xfrm>
            <a:off x="614302" y="570038"/>
            <a:ext cx="791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23"/>
          <p:cNvSpPr txBox="1">
            <a:spLocks noGrp="1"/>
          </p:cNvSpPr>
          <p:nvPr>
            <p:ph type="title" idx="2"/>
          </p:nvPr>
        </p:nvSpPr>
        <p:spPr>
          <a:xfrm>
            <a:off x="1315450" y="1704189"/>
            <a:ext cx="12666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23"/>
          <p:cNvSpPr txBox="1">
            <a:spLocks noGrp="1"/>
          </p:cNvSpPr>
          <p:nvPr>
            <p:ph type="subTitle" idx="1"/>
          </p:nvPr>
        </p:nvSpPr>
        <p:spPr>
          <a:xfrm>
            <a:off x="996804" y="2327525"/>
            <a:ext cx="19038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664" name="Google Shape;664;p23"/>
          <p:cNvSpPr txBox="1">
            <a:spLocks noGrp="1"/>
          </p:cNvSpPr>
          <p:nvPr>
            <p:ph type="title" idx="3"/>
          </p:nvPr>
        </p:nvSpPr>
        <p:spPr>
          <a:xfrm>
            <a:off x="3938702" y="1704189"/>
            <a:ext cx="12666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23"/>
          <p:cNvSpPr txBox="1">
            <a:spLocks noGrp="1"/>
          </p:cNvSpPr>
          <p:nvPr>
            <p:ph type="subTitle" idx="4"/>
          </p:nvPr>
        </p:nvSpPr>
        <p:spPr>
          <a:xfrm>
            <a:off x="3620026" y="2327525"/>
            <a:ext cx="19038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23"/>
          <p:cNvSpPr txBox="1">
            <a:spLocks noGrp="1"/>
          </p:cNvSpPr>
          <p:nvPr>
            <p:ph type="title" idx="5"/>
          </p:nvPr>
        </p:nvSpPr>
        <p:spPr>
          <a:xfrm>
            <a:off x="6559750" y="1704189"/>
            <a:ext cx="12666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23"/>
          <p:cNvSpPr txBox="1">
            <a:spLocks noGrp="1"/>
          </p:cNvSpPr>
          <p:nvPr>
            <p:ph type="subTitle" idx="6"/>
          </p:nvPr>
        </p:nvSpPr>
        <p:spPr>
          <a:xfrm>
            <a:off x="6243400" y="2327525"/>
            <a:ext cx="19038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668" name="Google Shape;668;p23"/>
          <p:cNvSpPr txBox="1">
            <a:spLocks noGrp="1"/>
          </p:cNvSpPr>
          <p:nvPr>
            <p:ph type="title" idx="7"/>
          </p:nvPr>
        </p:nvSpPr>
        <p:spPr>
          <a:xfrm>
            <a:off x="1315450" y="3331214"/>
            <a:ext cx="12666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9" name="Google Shape;669;p23"/>
          <p:cNvSpPr txBox="1">
            <a:spLocks noGrp="1"/>
          </p:cNvSpPr>
          <p:nvPr>
            <p:ph type="subTitle" idx="8"/>
          </p:nvPr>
        </p:nvSpPr>
        <p:spPr>
          <a:xfrm>
            <a:off x="996804" y="3954550"/>
            <a:ext cx="19038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23"/>
          <p:cNvSpPr txBox="1">
            <a:spLocks noGrp="1"/>
          </p:cNvSpPr>
          <p:nvPr>
            <p:ph type="title" idx="9"/>
          </p:nvPr>
        </p:nvSpPr>
        <p:spPr>
          <a:xfrm>
            <a:off x="3938702" y="3331214"/>
            <a:ext cx="12666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23"/>
          <p:cNvSpPr txBox="1">
            <a:spLocks noGrp="1"/>
          </p:cNvSpPr>
          <p:nvPr>
            <p:ph type="subTitle" idx="13"/>
          </p:nvPr>
        </p:nvSpPr>
        <p:spPr>
          <a:xfrm>
            <a:off x="3620026" y="3954550"/>
            <a:ext cx="19038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672" name="Google Shape;672;p23"/>
          <p:cNvSpPr txBox="1">
            <a:spLocks noGrp="1"/>
          </p:cNvSpPr>
          <p:nvPr>
            <p:ph type="title" idx="14"/>
          </p:nvPr>
        </p:nvSpPr>
        <p:spPr>
          <a:xfrm>
            <a:off x="6559750" y="3331214"/>
            <a:ext cx="12666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23"/>
          <p:cNvSpPr txBox="1">
            <a:spLocks noGrp="1"/>
          </p:cNvSpPr>
          <p:nvPr>
            <p:ph type="subTitle" idx="15"/>
          </p:nvPr>
        </p:nvSpPr>
        <p:spPr>
          <a:xfrm>
            <a:off x="6243400" y="3954550"/>
            <a:ext cx="19038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74" name="Google Shape;674;p23"/>
          <p:cNvGrpSpPr/>
          <p:nvPr/>
        </p:nvGrpSpPr>
        <p:grpSpPr>
          <a:xfrm>
            <a:off x="245101" y="348565"/>
            <a:ext cx="841738" cy="1085402"/>
            <a:chOff x="473701" y="424765"/>
            <a:chExt cx="841738" cy="1085402"/>
          </a:xfrm>
        </p:grpSpPr>
        <p:sp>
          <p:nvSpPr>
            <p:cNvPr id="675" name="Google Shape;675;p23"/>
            <p:cNvSpPr/>
            <p:nvPr/>
          </p:nvSpPr>
          <p:spPr>
            <a:xfrm rot="6535575">
              <a:off x="497754" y="1274637"/>
              <a:ext cx="213394" cy="203272"/>
            </a:xfrm>
            <a:custGeom>
              <a:avLst/>
              <a:gdLst/>
              <a:ahLst/>
              <a:cxnLst/>
              <a:rect l="l" t="t" r="r" b="b"/>
              <a:pathLst>
                <a:path w="8834" h="8415" extrusionOk="0">
                  <a:moveTo>
                    <a:pt x="4345" y="0"/>
                  </a:moveTo>
                  <a:cubicBezTo>
                    <a:pt x="4133" y="0"/>
                    <a:pt x="3918" y="16"/>
                    <a:pt x="3701" y="49"/>
                  </a:cubicBezTo>
                  <a:cubicBezTo>
                    <a:pt x="2587" y="228"/>
                    <a:pt x="1652" y="825"/>
                    <a:pt x="996" y="1680"/>
                  </a:cubicBezTo>
                  <a:cubicBezTo>
                    <a:pt x="319" y="2516"/>
                    <a:pt x="1" y="3670"/>
                    <a:pt x="180" y="4843"/>
                  </a:cubicBezTo>
                  <a:cubicBezTo>
                    <a:pt x="486" y="6898"/>
                    <a:pt x="2279" y="8414"/>
                    <a:pt x="4315" y="8414"/>
                  </a:cubicBezTo>
                  <a:cubicBezTo>
                    <a:pt x="4526" y="8414"/>
                    <a:pt x="4740" y="8398"/>
                    <a:pt x="4954" y="8364"/>
                  </a:cubicBezTo>
                  <a:cubicBezTo>
                    <a:pt x="7242" y="8026"/>
                    <a:pt x="8833" y="5878"/>
                    <a:pt x="8475" y="3590"/>
                  </a:cubicBezTo>
                  <a:cubicBezTo>
                    <a:pt x="8455" y="3510"/>
                    <a:pt x="8455" y="3411"/>
                    <a:pt x="8435" y="3312"/>
                  </a:cubicBezTo>
                  <a:cubicBezTo>
                    <a:pt x="8022" y="1372"/>
                    <a:pt x="6313" y="0"/>
                    <a:pt x="4345" y="0"/>
                  </a:cubicBezTo>
                  <a:close/>
                </a:path>
              </a:pathLst>
            </a:custGeom>
            <a:solidFill>
              <a:srgbClr val="E73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3"/>
            <p:cNvSpPr/>
            <p:nvPr/>
          </p:nvSpPr>
          <p:spPr>
            <a:xfrm rot="6535575">
              <a:off x="478788" y="1288184"/>
              <a:ext cx="213394" cy="163173"/>
            </a:xfrm>
            <a:custGeom>
              <a:avLst/>
              <a:gdLst/>
              <a:ahLst/>
              <a:cxnLst/>
              <a:rect l="l" t="t" r="r" b="b"/>
              <a:pathLst>
                <a:path w="8834" h="6755" extrusionOk="0">
                  <a:moveTo>
                    <a:pt x="996" y="0"/>
                  </a:moveTo>
                  <a:cubicBezTo>
                    <a:pt x="319" y="856"/>
                    <a:pt x="1" y="2010"/>
                    <a:pt x="180" y="3183"/>
                  </a:cubicBezTo>
                  <a:cubicBezTo>
                    <a:pt x="486" y="5238"/>
                    <a:pt x="2279" y="6754"/>
                    <a:pt x="4315" y="6754"/>
                  </a:cubicBezTo>
                  <a:cubicBezTo>
                    <a:pt x="4526" y="6754"/>
                    <a:pt x="4740" y="6738"/>
                    <a:pt x="4954" y="6704"/>
                  </a:cubicBezTo>
                  <a:cubicBezTo>
                    <a:pt x="7242" y="6366"/>
                    <a:pt x="8833" y="4218"/>
                    <a:pt x="8475" y="1930"/>
                  </a:cubicBezTo>
                  <a:cubicBezTo>
                    <a:pt x="8455" y="1850"/>
                    <a:pt x="8455" y="1751"/>
                    <a:pt x="8435" y="1652"/>
                  </a:cubicBezTo>
                  <a:cubicBezTo>
                    <a:pt x="7938" y="2845"/>
                    <a:pt x="6924" y="4039"/>
                    <a:pt x="4855" y="4178"/>
                  </a:cubicBezTo>
                  <a:cubicBezTo>
                    <a:pt x="4770" y="4182"/>
                    <a:pt x="4687" y="4184"/>
                    <a:pt x="4606" y="4184"/>
                  </a:cubicBezTo>
                  <a:cubicBezTo>
                    <a:pt x="1547" y="4184"/>
                    <a:pt x="1073" y="1318"/>
                    <a:pt x="996" y="0"/>
                  </a:cubicBezTo>
                  <a:close/>
                </a:path>
              </a:pathLst>
            </a:custGeom>
            <a:solidFill>
              <a:srgbClr val="AD4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3"/>
            <p:cNvSpPr/>
            <p:nvPr/>
          </p:nvSpPr>
          <p:spPr>
            <a:xfrm rot="6535575">
              <a:off x="596665" y="1379001"/>
              <a:ext cx="118944" cy="59713"/>
            </a:xfrm>
            <a:custGeom>
              <a:avLst/>
              <a:gdLst/>
              <a:ahLst/>
              <a:cxnLst/>
              <a:rect l="l" t="t" r="r" b="b"/>
              <a:pathLst>
                <a:path w="4924" h="2472" extrusionOk="0">
                  <a:moveTo>
                    <a:pt x="1751" y="0"/>
                  </a:moveTo>
                  <a:cubicBezTo>
                    <a:pt x="0" y="0"/>
                    <a:pt x="83" y="1978"/>
                    <a:pt x="1960" y="2364"/>
                  </a:cubicBezTo>
                  <a:cubicBezTo>
                    <a:pt x="2316" y="2438"/>
                    <a:pt x="2633" y="2471"/>
                    <a:pt x="2908" y="2471"/>
                  </a:cubicBezTo>
                  <a:cubicBezTo>
                    <a:pt x="4923" y="2471"/>
                    <a:pt x="4779" y="693"/>
                    <a:pt x="2556" y="116"/>
                  </a:cubicBezTo>
                  <a:cubicBezTo>
                    <a:pt x="2255" y="36"/>
                    <a:pt x="1986" y="0"/>
                    <a:pt x="17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3"/>
            <p:cNvSpPr/>
            <p:nvPr/>
          </p:nvSpPr>
          <p:spPr>
            <a:xfrm rot="6535345">
              <a:off x="933580" y="1135322"/>
              <a:ext cx="135921" cy="120867"/>
            </a:xfrm>
            <a:custGeom>
              <a:avLst/>
              <a:gdLst/>
              <a:ahLst/>
              <a:cxnLst/>
              <a:rect l="l" t="t" r="r" b="b"/>
              <a:pathLst>
                <a:path w="26120" h="23227" extrusionOk="0">
                  <a:moveTo>
                    <a:pt x="13200" y="0"/>
                  </a:moveTo>
                  <a:cubicBezTo>
                    <a:pt x="11695" y="0"/>
                    <a:pt x="10214" y="300"/>
                    <a:pt x="8832" y="858"/>
                  </a:cubicBezTo>
                  <a:cubicBezTo>
                    <a:pt x="6028" y="1992"/>
                    <a:pt x="3660" y="4220"/>
                    <a:pt x="2407" y="7264"/>
                  </a:cubicBezTo>
                  <a:cubicBezTo>
                    <a:pt x="0" y="13192"/>
                    <a:pt x="2865" y="19955"/>
                    <a:pt x="8812" y="22362"/>
                  </a:cubicBezTo>
                  <a:cubicBezTo>
                    <a:pt x="10244" y="22949"/>
                    <a:pt x="11724" y="23226"/>
                    <a:pt x="13181" y="23226"/>
                  </a:cubicBezTo>
                  <a:cubicBezTo>
                    <a:pt x="17754" y="23226"/>
                    <a:pt x="22090" y="20488"/>
                    <a:pt x="23931" y="15977"/>
                  </a:cubicBezTo>
                  <a:cubicBezTo>
                    <a:pt x="24030" y="15758"/>
                    <a:pt x="24130" y="15499"/>
                    <a:pt x="24170" y="15281"/>
                  </a:cubicBezTo>
                  <a:cubicBezTo>
                    <a:pt x="26119" y="9512"/>
                    <a:pt x="23255" y="3166"/>
                    <a:pt x="17525" y="858"/>
                  </a:cubicBezTo>
                  <a:cubicBezTo>
                    <a:pt x="16105" y="275"/>
                    <a:pt x="14641" y="0"/>
                    <a:pt x="13200" y="0"/>
                  </a:cubicBezTo>
                  <a:close/>
                </a:path>
              </a:pathLst>
            </a:custGeom>
            <a:solidFill>
              <a:srgbClr val="F9BE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3"/>
            <p:cNvSpPr/>
            <p:nvPr/>
          </p:nvSpPr>
          <p:spPr>
            <a:xfrm rot="6535345">
              <a:off x="938237" y="1131995"/>
              <a:ext cx="125774" cy="116506"/>
            </a:xfrm>
            <a:custGeom>
              <a:avLst/>
              <a:gdLst/>
              <a:ahLst/>
              <a:cxnLst/>
              <a:rect l="l" t="t" r="r" b="b"/>
              <a:pathLst>
                <a:path w="24170" h="22389" extrusionOk="0">
                  <a:moveTo>
                    <a:pt x="8832" y="1"/>
                  </a:moveTo>
                  <a:lnTo>
                    <a:pt x="8832" y="1"/>
                  </a:lnTo>
                  <a:cubicBezTo>
                    <a:pt x="6028" y="1154"/>
                    <a:pt x="3660" y="3382"/>
                    <a:pt x="2407" y="6426"/>
                  </a:cubicBezTo>
                  <a:cubicBezTo>
                    <a:pt x="0" y="12354"/>
                    <a:pt x="2865" y="19117"/>
                    <a:pt x="8812" y="21524"/>
                  </a:cubicBezTo>
                  <a:cubicBezTo>
                    <a:pt x="10244" y="22111"/>
                    <a:pt x="11724" y="22388"/>
                    <a:pt x="13181" y="22388"/>
                  </a:cubicBezTo>
                  <a:cubicBezTo>
                    <a:pt x="17754" y="22388"/>
                    <a:pt x="22090" y="19650"/>
                    <a:pt x="23931" y="15139"/>
                  </a:cubicBezTo>
                  <a:cubicBezTo>
                    <a:pt x="24030" y="14920"/>
                    <a:pt x="24130" y="14661"/>
                    <a:pt x="24170" y="14443"/>
                  </a:cubicBezTo>
                  <a:lnTo>
                    <a:pt x="24170" y="14443"/>
                  </a:lnTo>
                  <a:cubicBezTo>
                    <a:pt x="22407" y="15756"/>
                    <a:pt x="20198" y="16794"/>
                    <a:pt x="17583" y="16794"/>
                  </a:cubicBezTo>
                  <a:cubicBezTo>
                    <a:pt x="15921" y="16794"/>
                    <a:pt x="14094" y="16374"/>
                    <a:pt x="12115" y="15338"/>
                  </a:cubicBezTo>
                  <a:cubicBezTo>
                    <a:pt x="4058" y="11121"/>
                    <a:pt x="7042" y="3362"/>
                    <a:pt x="8832" y="1"/>
                  </a:cubicBezTo>
                  <a:close/>
                </a:path>
              </a:pathLst>
            </a:custGeom>
            <a:solidFill>
              <a:srgbClr val="AC88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3"/>
            <p:cNvSpPr/>
            <p:nvPr/>
          </p:nvSpPr>
          <p:spPr>
            <a:xfrm rot="6535345">
              <a:off x="988733" y="1204212"/>
              <a:ext cx="58271" cy="47208"/>
            </a:xfrm>
            <a:custGeom>
              <a:avLst/>
              <a:gdLst/>
              <a:ahLst/>
              <a:cxnLst/>
              <a:rect l="l" t="t" r="r" b="b"/>
              <a:pathLst>
                <a:path w="11198" h="9072" extrusionOk="0">
                  <a:moveTo>
                    <a:pt x="3804" y="0"/>
                  </a:moveTo>
                  <a:cubicBezTo>
                    <a:pt x="1074" y="0"/>
                    <a:pt x="0" y="3692"/>
                    <a:pt x="3163" y="6585"/>
                  </a:cubicBezTo>
                  <a:cubicBezTo>
                    <a:pt x="5091" y="8351"/>
                    <a:pt x="6752" y="9072"/>
                    <a:pt x="7972" y="9072"/>
                  </a:cubicBezTo>
                  <a:cubicBezTo>
                    <a:pt x="10653" y="9072"/>
                    <a:pt x="11198" y="5590"/>
                    <a:pt x="7738" y="2089"/>
                  </a:cubicBezTo>
                  <a:cubicBezTo>
                    <a:pt x="6270" y="599"/>
                    <a:pt x="4903" y="0"/>
                    <a:pt x="38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1" name="Google Shape;681;p23"/>
            <p:cNvGrpSpPr/>
            <p:nvPr/>
          </p:nvGrpSpPr>
          <p:grpSpPr>
            <a:xfrm>
              <a:off x="936908" y="424765"/>
              <a:ext cx="378531" cy="356762"/>
              <a:chOff x="-8255032" y="-1371219"/>
              <a:chExt cx="222273" cy="209478"/>
            </a:xfrm>
          </p:grpSpPr>
          <p:sp>
            <p:nvSpPr>
              <p:cNvPr id="682" name="Google Shape;682;p23"/>
              <p:cNvSpPr/>
              <p:nvPr/>
            </p:nvSpPr>
            <p:spPr>
              <a:xfrm rot="1135238">
                <a:off x="-8234006" y="-1346316"/>
                <a:ext cx="180221" cy="159671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6610" extrusionOk="0">
                    <a:moveTo>
                      <a:pt x="3708" y="0"/>
                    </a:moveTo>
                    <a:cubicBezTo>
                      <a:pt x="3236" y="0"/>
                      <a:pt x="2756" y="100"/>
                      <a:pt x="2308" y="313"/>
                    </a:cubicBezTo>
                    <a:cubicBezTo>
                      <a:pt x="717" y="1049"/>
                      <a:pt x="1" y="2859"/>
                      <a:pt x="618" y="4490"/>
                    </a:cubicBezTo>
                    <a:cubicBezTo>
                      <a:pt x="637" y="4550"/>
                      <a:pt x="657" y="4629"/>
                      <a:pt x="697" y="4689"/>
                    </a:cubicBezTo>
                    <a:cubicBezTo>
                      <a:pt x="1248" y="5892"/>
                      <a:pt x="2444" y="6610"/>
                      <a:pt x="3691" y="6610"/>
                    </a:cubicBezTo>
                    <a:cubicBezTo>
                      <a:pt x="4155" y="6610"/>
                      <a:pt x="4626" y="6511"/>
                      <a:pt x="5074" y="6300"/>
                    </a:cubicBezTo>
                    <a:cubicBezTo>
                      <a:pt x="6725" y="5524"/>
                      <a:pt x="7461" y="3555"/>
                      <a:pt x="6685" y="1924"/>
                    </a:cubicBezTo>
                    <a:cubicBezTo>
                      <a:pt x="6287" y="1108"/>
                      <a:pt x="5591" y="472"/>
                      <a:pt x="4775" y="173"/>
                    </a:cubicBezTo>
                    <a:cubicBezTo>
                      <a:pt x="4436" y="60"/>
                      <a:pt x="4074" y="0"/>
                      <a:pt x="3708" y="0"/>
                    </a:cubicBezTo>
                    <a:close/>
                  </a:path>
                </a:pathLst>
              </a:custGeom>
              <a:solidFill>
                <a:srgbClr val="368A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23"/>
              <p:cNvSpPr/>
              <p:nvPr/>
            </p:nvSpPr>
            <p:spPr>
              <a:xfrm rot="1135238">
                <a:off x="-8220339" y="-1338892"/>
                <a:ext cx="165318" cy="154526"/>
              </a:xfrm>
              <a:custGeom>
                <a:avLst/>
                <a:gdLst/>
                <a:ahLst/>
                <a:cxnLst/>
                <a:rect l="l" t="t" r="r" b="b"/>
                <a:pathLst>
                  <a:path w="6844" h="6397" extrusionOk="0">
                    <a:moveTo>
                      <a:pt x="4158" y="0"/>
                    </a:moveTo>
                    <a:lnTo>
                      <a:pt x="4158" y="0"/>
                    </a:lnTo>
                    <a:cubicBezTo>
                      <a:pt x="4695" y="915"/>
                      <a:pt x="5650" y="3083"/>
                      <a:pt x="3422" y="4376"/>
                    </a:cubicBezTo>
                    <a:cubicBezTo>
                      <a:pt x="2827" y="4720"/>
                      <a:pt x="2275" y="4855"/>
                      <a:pt x="1772" y="4855"/>
                    </a:cubicBezTo>
                    <a:cubicBezTo>
                      <a:pt x="1081" y="4855"/>
                      <a:pt x="484" y="4599"/>
                      <a:pt x="1" y="4277"/>
                    </a:cubicBezTo>
                    <a:lnTo>
                      <a:pt x="1" y="4277"/>
                    </a:lnTo>
                    <a:cubicBezTo>
                      <a:pt x="20" y="4337"/>
                      <a:pt x="40" y="4416"/>
                      <a:pt x="80" y="4476"/>
                    </a:cubicBezTo>
                    <a:cubicBezTo>
                      <a:pt x="631" y="5679"/>
                      <a:pt x="1827" y="6397"/>
                      <a:pt x="3074" y="6397"/>
                    </a:cubicBezTo>
                    <a:cubicBezTo>
                      <a:pt x="3538" y="6397"/>
                      <a:pt x="4009" y="6298"/>
                      <a:pt x="4457" y="6087"/>
                    </a:cubicBezTo>
                    <a:cubicBezTo>
                      <a:pt x="6108" y="5311"/>
                      <a:pt x="6844" y="3342"/>
                      <a:pt x="6068" y="1711"/>
                    </a:cubicBezTo>
                    <a:cubicBezTo>
                      <a:pt x="5670" y="895"/>
                      <a:pt x="4974" y="259"/>
                      <a:pt x="4158" y="0"/>
                    </a:cubicBezTo>
                    <a:close/>
                  </a:path>
                </a:pathLst>
              </a:custGeom>
              <a:solidFill>
                <a:srgbClr val="326D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23"/>
              <p:cNvSpPr/>
              <p:nvPr/>
            </p:nvSpPr>
            <p:spPr>
              <a:xfrm rot="1135238">
                <a:off x="-8203527" y="-1339903"/>
                <a:ext cx="75098" cy="63554"/>
              </a:xfrm>
              <a:custGeom>
                <a:avLst/>
                <a:gdLst/>
                <a:ahLst/>
                <a:cxnLst/>
                <a:rect l="l" t="t" r="r" b="b"/>
                <a:pathLst>
                  <a:path w="3109" h="2631" extrusionOk="0">
                    <a:moveTo>
                      <a:pt x="2027" y="1"/>
                    </a:moveTo>
                    <a:cubicBezTo>
                      <a:pt x="1707" y="1"/>
                      <a:pt x="1312" y="187"/>
                      <a:pt x="900" y="652"/>
                    </a:cubicBezTo>
                    <a:cubicBezTo>
                      <a:pt x="0" y="1673"/>
                      <a:pt x="170" y="2630"/>
                      <a:pt x="896" y="2630"/>
                    </a:cubicBezTo>
                    <a:cubicBezTo>
                      <a:pt x="1245" y="2630"/>
                      <a:pt x="1723" y="2408"/>
                      <a:pt x="2273" y="1866"/>
                    </a:cubicBezTo>
                    <a:cubicBezTo>
                      <a:pt x="3108" y="1016"/>
                      <a:pt x="2774" y="1"/>
                      <a:pt x="202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85" name="Google Shape;685;p23"/>
          <p:cNvSpPr/>
          <p:nvPr/>
        </p:nvSpPr>
        <p:spPr>
          <a:xfrm rot="-6299917">
            <a:off x="7263272" y="-698134"/>
            <a:ext cx="2662063" cy="2158945"/>
          </a:xfrm>
          <a:custGeom>
            <a:avLst/>
            <a:gdLst/>
            <a:ahLst/>
            <a:cxnLst/>
            <a:rect l="l" t="t" r="r" b="b"/>
            <a:pathLst>
              <a:path w="88523" h="71211" extrusionOk="0">
                <a:moveTo>
                  <a:pt x="69070" y="0"/>
                </a:moveTo>
                <a:cubicBezTo>
                  <a:pt x="66627" y="0"/>
                  <a:pt x="64097" y="676"/>
                  <a:pt x="61807" y="1586"/>
                </a:cubicBezTo>
                <a:cubicBezTo>
                  <a:pt x="56117" y="3834"/>
                  <a:pt x="50846" y="7613"/>
                  <a:pt x="47842" y="12964"/>
                </a:cubicBezTo>
                <a:cubicBezTo>
                  <a:pt x="46032" y="16167"/>
                  <a:pt x="45077" y="19788"/>
                  <a:pt x="43744" y="23209"/>
                </a:cubicBezTo>
                <a:cubicBezTo>
                  <a:pt x="42392" y="26651"/>
                  <a:pt x="40482" y="30052"/>
                  <a:pt x="37359" y="31982"/>
                </a:cubicBezTo>
                <a:cubicBezTo>
                  <a:pt x="33141" y="34568"/>
                  <a:pt x="27830" y="34031"/>
                  <a:pt x="22996" y="35025"/>
                </a:cubicBezTo>
                <a:cubicBezTo>
                  <a:pt x="17983" y="36060"/>
                  <a:pt x="13487" y="38885"/>
                  <a:pt x="9728" y="42366"/>
                </a:cubicBezTo>
                <a:cubicBezTo>
                  <a:pt x="7619" y="44315"/>
                  <a:pt x="5650" y="46603"/>
                  <a:pt x="4794" y="49368"/>
                </a:cubicBezTo>
                <a:cubicBezTo>
                  <a:pt x="4178" y="51337"/>
                  <a:pt x="4178" y="53446"/>
                  <a:pt x="4257" y="55515"/>
                </a:cubicBezTo>
                <a:cubicBezTo>
                  <a:pt x="4377" y="58200"/>
                  <a:pt x="4635" y="60886"/>
                  <a:pt x="5053" y="63512"/>
                </a:cubicBezTo>
                <a:lnTo>
                  <a:pt x="0" y="71210"/>
                </a:lnTo>
                <a:cubicBezTo>
                  <a:pt x="21226" y="69022"/>
                  <a:pt x="42093" y="63373"/>
                  <a:pt x="61508" y="54520"/>
                </a:cubicBezTo>
                <a:cubicBezTo>
                  <a:pt x="67934" y="51616"/>
                  <a:pt x="74220" y="48334"/>
                  <a:pt x="79929" y="44176"/>
                </a:cubicBezTo>
                <a:cubicBezTo>
                  <a:pt x="83450" y="41610"/>
                  <a:pt x="86911" y="38447"/>
                  <a:pt x="87926" y="34230"/>
                </a:cubicBezTo>
                <a:cubicBezTo>
                  <a:pt x="88523" y="31763"/>
                  <a:pt x="88204" y="29157"/>
                  <a:pt x="87707" y="26670"/>
                </a:cubicBezTo>
                <a:cubicBezTo>
                  <a:pt x="86215" y="19211"/>
                  <a:pt x="83152" y="12069"/>
                  <a:pt x="78755" y="5883"/>
                </a:cubicBezTo>
                <a:cubicBezTo>
                  <a:pt x="77482" y="4092"/>
                  <a:pt x="76070" y="2342"/>
                  <a:pt x="74140" y="1248"/>
                </a:cubicBezTo>
                <a:cubicBezTo>
                  <a:pt x="72581" y="359"/>
                  <a:pt x="70849" y="0"/>
                  <a:pt x="6907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ONLY_1_2_1"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24"/>
          <p:cNvSpPr txBox="1">
            <a:spLocks noGrp="1"/>
          </p:cNvSpPr>
          <p:nvPr>
            <p:ph type="title"/>
          </p:nvPr>
        </p:nvSpPr>
        <p:spPr>
          <a:xfrm>
            <a:off x="827100" y="3249898"/>
            <a:ext cx="21837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88" name="Google Shape;688;p24"/>
          <p:cNvSpPr txBox="1">
            <a:spLocks noGrp="1"/>
          </p:cNvSpPr>
          <p:nvPr>
            <p:ph type="subTitle" idx="1"/>
          </p:nvPr>
        </p:nvSpPr>
        <p:spPr>
          <a:xfrm>
            <a:off x="971850" y="3779325"/>
            <a:ext cx="18942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24"/>
          <p:cNvSpPr txBox="1">
            <a:spLocks noGrp="1"/>
          </p:cNvSpPr>
          <p:nvPr>
            <p:ph type="title" idx="2"/>
          </p:nvPr>
        </p:nvSpPr>
        <p:spPr>
          <a:xfrm>
            <a:off x="6141800" y="1627752"/>
            <a:ext cx="21837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90" name="Google Shape;690;p24"/>
          <p:cNvSpPr txBox="1">
            <a:spLocks noGrp="1"/>
          </p:cNvSpPr>
          <p:nvPr>
            <p:ph type="subTitle" idx="3"/>
          </p:nvPr>
        </p:nvSpPr>
        <p:spPr>
          <a:xfrm>
            <a:off x="6284975" y="2157175"/>
            <a:ext cx="18942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24"/>
          <p:cNvSpPr txBox="1">
            <a:spLocks noGrp="1"/>
          </p:cNvSpPr>
          <p:nvPr>
            <p:ph type="title" idx="4"/>
          </p:nvPr>
        </p:nvSpPr>
        <p:spPr>
          <a:xfrm>
            <a:off x="6140225" y="3249898"/>
            <a:ext cx="21837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92" name="Google Shape;692;p24"/>
          <p:cNvSpPr txBox="1">
            <a:spLocks noGrp="1"/>
          </p:cNvSpPr>
          <p:nvPr>
            <p:ph type="subTitle" idx="5"/>
          </p:nvPr>
        </p:nvSpPr>
        <p:spPr>
          <a:xfrm>
            <a:off x="6284975" y="3779325"/>
            <a:ext cx="18942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3" name="Google Shape;693;p24"/>
          <p:cNvSpPr txBox="1">
            <a:spLocks noGrp="1"/>
          </p:cNvSpPr>
          <p:nvPr>
            <p:ph type="title" idx="6"/>
          </p:nvPr>
        </p:nvSpPr>
        <p:spPr>
          <a:xfrm>
            <a:off x="820150" y="1627752"/>
            <a:ext cx="21837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94" name="Google Shape;694;p24"/>
          <p:cNvSpPr txBox="1">
            <a:spLocks noGrp="1"/>
          </p:cNvSpPr>
          <p:nvPr>
            <p:ph type="subTitle" idx="7"/>
          </p:nvPr>
        </p:nvSpPr>
        <p:spPr>
          <a:xfrm>
            <a:off x="971850" y="2157175"/>
            <a:ext cx="18942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24"/>
          <p:cNvSpPr txBox="1">
            <a:spLocks noGrp="1"/>
          </p:cNvSpPr>
          <p:nvPr>
            <p:ph type="title" idx="8"/>
          </p:nvPr>
        </p:nvSpPr>
        <p:spPr>
          <a:xfrm>
            <a:off x="2251501" y="554700"/>
            <a:ext cx="4641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96" name="Google Shape;696;p24"/>
          <p:cNvGrpSpPr/>
          <p:nvPr/>
        </p:nvGrpSpPr>
        <p:grpSpPr>
          <a:xfrm>
            <a:off x="7289122" y="249011"/>
            <a:ext cx="1608204" cy="1441697"/>
            <a:chOff x="7289122" y="249011"/>
            <a:chExt cx="1608204" cy="1441697"/>
          </a:xfrm>
        </p:grpSpPr>
        <p:sp>
          <p:nvSpPr>
            <p:cNvPr id="697" name="Google Shape;697;p24"/>
            <p:cNvSpPr/>
            <p:nvPr/>
          </p:nvSpPr>
          <p:spPr>
            <a:xfrm>
              <a:off x="8649775" y="1470575"/>
              <a:ext cx="247552" cy="220134"/>
            </a:xfrm>
            <a:custGeom>
              <a:avLst/>
              <a:gdLst/>
              <a:ahLst/>
              <a:cxnLst/>
              <a:rect l="l" t="t" r="r" b="b"/>
              <a:pathLst>
                <a:path w="26120" h="23227" extrusionOk="0">
                  <a:moveTo>
                    <a:pt x="13200" y="0"/>
                  </a:moveTo>
                  <a:cubicBezTo>
                    <a:pt x="11695" y="0"/>
                    <a:pt x="10214" y="300"/>
                    <a:pt x="8832" y="858"/>
                  </a:cubicBezTo>
                  <a:cubicBezTo>
                    <a:pt x="6028" y="1992"/>
                    <a:pt x="3660" y="4220"/>
                    <a:pt x="2407" y="7264"/>
                  </a:cubicBezTo>
                  <a:cubicBezTo>
                    <a:pt x="0" y="13192"/>
                    <a:pt x="2865" y="19955"/>
                    <a:pt x="8812" y="22362"/>
                  </a:cubicBezTo>
                  <a:cubicBezTo>
                    <a:pt x="10244" y="22949"/>
                    <a:pt x="11724" y="23226"/>
                    <a:pt x="13181" y="23226"/>
                  </a:cubicBezTo>
                  <a:cubicBezTo>
                    <a:pt x="17754" y="23226"/>
                    <a:pt x="22090" y="20488"/>
                    <a:pt x="23931" y="15977"/>
                  </a:cubicBezTo>
                  <a:cubicBezTo>
                    <a:pt x="24030" y="15758"/>
                    <a:pt x="24130" y="15499"/>
                    <a:pt x="24170" y="15281"/>
                  </a:cubicBezTo>
                  <a:cubicBezTo>
                    <a:pt x="26119" y="9512"/>
                    <a:pt x="23255" y="3166"/>
                    <a:pt x="17525" y="858"/>
                  </a:cubicBezTo>
                  <a:cubicBezTo>
                    <a:pt x="16105" y="275"/>
                    <a:pt x="14641" y="0"/>
                    <a:pt x="13200" y="0"/>
                  </a:cubicBezTo>
                  <a:close/>
                </a:path>
              </a:pathLst>
            </a:custGeom>
            <a:solidFill>
              <a:srgbClr val="F9BE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4"/>
            <p:cNvSpPr/>
            <p:nvPr/>
          </p:nvSpPr>
          <p:spPr>
            <a:xfrm>
              <a:off x="8649775" y="1478515"/>
              <a:ext cx="229071" cy="212192"/>
            </a:xfrm>
            <a:custGeom>
              <a:avLst/>
              <a:gdLst/>
              <a:ahLst/>
              <a:cxnLst/>
              <a:rect l="l" t="t" r="r" b="b"/>
              <a:pathLst>
                <a:path w="24170" h="22389" extrusionOk="0">
                  <a:moveTo>
                    <a:pt x="8832" y="1"/>
                  </a:moveTo>
                  <a:lnTo>
                    <a:pt x="8832" y="1"/>
                  </a:lnTo>
                  <a:cubicBezTo>
                    <a:pt x="6028" y="1154"/>
                    <a:pt x="3660" y="3382"/>
                    <a:pt x="2407" y="6426"/>
                  </a:cubicBezTo>
                  <a:cubicBezTo>
                    <a:pt x="0" y="12354"/>
                    <a:pt x="2865" y="19117"/>
                    <a:pt x="8812" y="21524"/>
                  </a:cubicBezTo>
                  <a:cubicBezTo>
                    <a:pt x="10244" y="22111"/>
                    <a:pt x="11724" y="22388"/>
                    <a:pt x="13181" y="22388"/>
                  </a:cubicBezTo>
                  <a:cubicBezTo>
                    <a:pt x="17754" y="22388"/>
                    <a:pt x="22090" y="19650"/>
                    <a:pt x="23931" y="15139"/>
                  </a:cubicBezTo>
                  <a:cubicBezTo>
                    <a:pt x="24030" y="14920"/>
                    <a:pt x="24130" y="14661"/>
                    <a:pt x="24170" y="14443"/>
                  </a:cubicBezTo>
                  <a:lnTo>
                    <a:pt x="24170" y="14443"/>
                  </a:lnTo>
                  <a:cubicBezTo>
                    <a:pt x="22407" y="15756"/>
                    <a:pt x="20198" y="16794"/>
                    <a:pt x="17583" y="16794"/>
                  </a:cubicBezTo>
                  <a:cubicBezTo>
                    <a:pt x="15921" y="16794"/>
                    <a:pt x="14094" y="16374"/>
                    <a:pt x="12115" y="15338"/>
                  </a:cubicBezTo>
                  <a:cubicBezTo>
                    <a:pt x="4058" y="11121"/>
                    <a:pt x="7042" y="3362"/>
                    <a:pt x="8832" y="1"/>
                  </a:cubicBezTo>
                  <a:close/>
                </a:path>
              </a:pathLst>
            </a:custGeom>
            <a:solidFill>
              <a:srgbClr val="AC88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4"/>
            <p:cNvSpPr/>
            <p:nvPr/>
          </p:nvSpPr>
          <p:spPr>
            <a:xfrm>
              <a:off x="8766083" y="1490578"/>
              <a:ext cx="106129" cy="85980"/>
            </a:xfrm>
            <a:custGeom>
              <a:avLst/>
              <a:gdLst/>
              <a:ahLst/>
              <a:cxnLst/>
              <a:rect l="l" t="t" r="r" b="b"/>
              <a:pathLst>
                <a:path w="11198" h="9072" extrusionOk="0">
                  <a:moveTo>
                    <a:pt x="3804" y="0"/>
                  </a:moveTo>
                  <a:cubicBezTo>
                    <a:pt x="1074" y="0"/>
                    <a:pt x="0" y="3692"/>
                    <a:pt x="3163" y="6585"/>
                  </a:cubicBezTo>
                  <a:cubicBezTo>
                    <a:pt x="5091" y="8351"/>
                    <a:pt x="6752" y="9072"/>
                    <a:pt x="7972" y="9072"/>
                  </a:cubicBezTo>
                  <a:cubicBezTo>
                    <a:pt x="10653" y="9072"/>
                    <a:pt x="11198" y="5590"/>
                    <a:pt x="7738" y="2089"/>
                  </a:cubicBezTo>
                  <a:cubicBezTo>
                    <a:pt x="6270" y="599"/>
                    <a:pt x="4903" y="0"/>
                    <a:pt x="38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4"/>
            <p:cNvSpPr/>
            <p:nvPr/>
          </p:nvSpPr>
          <p:spPr>
            <a:xfrm>
              <a:off x="8265242" y="559872"/>
              <a:ext cx="240461" cy="229056"/>
            </a:xfrm>
            <a:custGeom>
              <a:avLst/>
              <a:gdLst/>
              <a:ahLst/>
              <a:cxnLst/>
              <a:rect l="l" t="t" r="r" b="b"/>
              <a:pathLst>
                <a:path w="8834" h="8415" extrusionOk="0">
                  <a:moveTo>
                    <a:pt x="4345" y="0"/>
                  </a:moveTo>
                  <a:cubicBezTo>
                    <a:pt x="4133" y="0"/>
                    <a:pt x="3918" y="16"/>
                    <a:pt x="3701" y="49"/>
                  </a:cubicBezTo>
                  <a:cubicBezTo>
                    <a:pt x="2587" y="228"/>
                    <a:pt x="1652" y="825"/>
                    <a:pt x="996" y="1680"/>
                  </a:cubicBezTo>
                  <a:cubicBezTo>
                    <a:pt x="319" y="2516"/>
                    <a:pt x="1" y="3670"/>
                    <a:pt x="180" y="4843"/>
                  </a:cubicBezTo>
                  <a:cubicBezTo>
                    <a:pt x="486" y="6898"/>
                    <a:pt x="2279" y="8414"/>
                    <a:pt x="4315" y="8414"/>
                  </a:cubicBezTo>
                  <a:cubicBezTo>
                    <a:pt x="4526" y="8414"/>
                    <a:pt x="4740" y="8398"/>
                    <a:pt x="4954" y="8364"/>
                  </a:cubicBezTo>
                  <a:cubicBezTo>
                    <a:pt x="7242" y="8026"/>
                    <a:pt x="8833" y="5878"/>
                    <a:pt x="8475" y="3590"/>
                  </a:cubicBezTo>
                  <a:cubicBezTo>
                    <a:pt x="8455" y="3510"/>
                    <a:pt x="8455" y="3411"/>
                    <a:pt x="8435" y="3312"/>
                  </a:cubicBezTo>
                  <a:cubicBezTo>
                    <a:pt x="8022" y="1372"/>
                    <a:pt x="6313" y="0"/>
                    <a:pt x="4345" y="0"/>
                  </a:cubicBezTo>
                  <a:close/>
                </a:path>
              </a:pathLst>
            </a:custGeom>
            <a:solidFill>
              <a:srgbClr val="E73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4"/>
            <p:cNvSpPr/>
            <p:nvPr/>
          </p:nvSpPr>
          <p:spPr>
            <a:xfrm>
              <a:off x="8265242" y="605058"/>
              <a:ext cx="240461" cy="183871"/>
            </a:xfrm>
            <a:custGeom>
              <a:avLst/>
              <a:gdLst/>
              <a:ahLst/>
              <a:cxnLst/>
              <a:rect l="l" t="t" r="r" b="b"/>
              <a:pathLst>
                <a:path w="8834" h="6755" extrusionOk="0">
                  <a:moveTo>
                    <a:pt x="996" y="0"/>
                  </a:moveTo>
                  <a:cubicBezTo>
                    <a:pt x="319" y="856"/>
                    <a:pt x="1" y="2010"/>
                    <a:pt x="180" y="3183"/>
                  </a:cubicBezTo>
                  <a:cubicBezTo>
                    <a:pt x="486" y="5238"/>
                    <a:pt x="2279" y="6754"/>
                    <a:pt x="4315" y="6754"/>
                  </a:cubicBezTo>
                  <a:cubicBezTo>
                    <a:pt x="4526" y="6754"/>
                    <a:pt x="4740" y="6738"/>
                    <a:pt x="4954" y="6704"/>
                  </a:cubicBezTo>
                  <a:cubicBezTo>
                    <a:pt x="7242" y="6366"/>
                    <a:pt x="8833" y="4218"/>
                    <a:pt x="8475" y="1930"/>
                  </a:cubicBezTo>
                  <a:cubicBezTo>
                    <a:pt x="8455" y="1850"/>
                    <a:pt x="8455" y="1751"/>
                    <a:pt x="8435" y="1652"/>
                  </a:cubicBezTo>
                  <a:cubicBezTo>
                    <a:pt x="7938" y="2845"/>
                    <a:pt x="6924" y="4039"/>
                    <a:pt x="4855" y="4178"/>
                  </a:cubicBezTo>
                  <a:cubicBezTo>
                    <a:pt x="4770" y="4182"/>
                    <a:pt x="4687" y="4184"/>
                    <a:pt x="4606" y="4184"/>
                  </a:cubicBezTo>
                  <a:cubicBezTo>
                    <a:pt x="1547" y="4184"/>
                    <a:pt x="1073" y="1318"/>
                    <a:pt x="996" y="0"/>
                  </a:cubicBezTo>
                  <a:close/>
                </a:path>
              </a:pathLst>
            </a:custGeom>
            <a:solidFill>
              <a:srgbClr val="AD4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4"/>
            <p:cNvSpPr/>
            <p:nvPr/>
          </p:nvSpPr>
          <p:spPr>
            <a:xfrm>
              <a:off x="8334300" y="573754"/>
              <a:ext cx="134031" cy="67288"/>
            </a:xfrm>
            <a:custGeom>
              <a:avLst/>
              <a:gdLst/>
              <a:ahLst/>
              <a:cxnLst/>
              <a:rect l="l" t="t" r="r" b="b"/>
              <a:pathLst>
                <a:path w="4924" h="2472" extrusionOk="0">
                  <a:moveTo>
                    <a:pt x="1751" y="0"/>
                  </a:moveTo>
                  <a:cubicBezTo>
                    <a:pt x="0" y="0"/>
                    <a:pt x="83" y="1978"/>
                    <a:pt x="1960" y="2364"/>
                  </a:cubicBezTo>
                  <a:cubicBezTo>
                    <a:pt x="2316" y="2438"/>
                    <a:pt x="2633" y="2471"/>
                    <a:pt x="2908" y="2471"/>
                  </a:cubicBezTo>
                  <a:cubicBezTo>
                    <a:pt x="4923" y="2471"/>
                    <a:pt x="4779" y="693"/>
                    <a:pt x="2556" y="116"/>
                  </a:cubicBezTo>
                  <a:cubicBezTo>
                    <a:pt x="2255" y="36"/>
                    <a:pt x="1986" y="0"/>
                    <a:pt x="17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4"/>
            <p:cNvSpPr/>
            <p:nvPr/>
          </p:nvSpPr>
          <p:spPr>
            <a:xfrm>
              <a:off x="8690858" y="930068"/>
              <a:ext cx="106702" cy="94100"/>
            </a:xfrm>
            <a:custGeom>
              <a:avLst/>
              <a:gdLst/>
              <a:ahLst/>
              <a:cxnLst/>
              <a:rect l="l" t="t" r="r" b="b"/>
              <a:pathLst>
                <a:path w="3920" h="3457" extrusionOk="0">
                  <a:moveTo>
                    <a:pt x="2036" y="1"/>
                  </a:moveTo>
                  <a:cubicBezTo>
                    <a:pt x="1832" y="1"/>
                    <a:pt x="1630" y="40"/>
                    <a:pt x="1433" y="115"/>
                  </a:cubicBezTo>
                  <a:cubicBezTo>
                    <a:pt x="975" y="235"/>
                    <a:pt x="597" y="553"/>
                    <a:pt x="398" y="1011"/>
                  </a:cubicBezTo>
                  <a:cubicBezTo>
                    <a:pt x="1" y="1886"/>
                    <a:pt x="379" y="2900"/>
                    <a:pt x="1254" y="3298"/>
                  </a:cubicBezTo>
                  <a:cubicBezTo>
                    <a:pt x="1490" y="3405"/>
                    <a:pt x="1736" y="3456"/>
                    <a:pt x="1977" y="3456"/>
                  </a:cubicBezTo>
                  <a:cubicBezTo>
                    <a:pt x="2631" y="3456"/>
                    <a:pt x="3251" y="3082"/>
                    <a:pt x="3541" y="2443"/>
                  </a:cubicBezTo>
                  <a:cubicBezTo>
                    <a:pt x="3561" y="2423"/>
                    <a:pt x="3561" y="2363"/>
                    <a:pt x="3581" y="2343"/>
                  </a:cubicBezTo>
                  <a:cubicBezTo>
                    <a:pt x="3919" y="1508"/>
                    <a:pt x="3541" y="553"/>
                    <a:pt x="2726" y="155"/>
                  </a:cubicBezTo>
                  <a:cubicBezTo>
                    <a:pt x="2495" y="50"/>
                    <a:pt x="2264" y="1"/>
                    <a:pt x="2036" y="1"/>
                  </a:cubicBezTo>
                  <a:close/>
                </a:path>
              </a:pathLst>
            </a:custGeom>
            <a:solidFill>
              <a:srgbClr val="368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4"/>
            <p:cNvSpPr/>
            <p:nvPr/>
          </p:nvSpPr>
          <p:spPr>
            <a:xfrm>
              <a:off x="8690858" y="933199"/>
              <a:ext cx="97502" cy="90969"/>
            </a:xfrm>
            <a:custGeom>
              <a:avLst/>
              <a:gdLst/>
              <a:ahLst/>
              <a:cxnLst/>
              <a:rect l="l" t="t" r="r" b="b"/>
              <a:pathLst>
                <a:path w="3582" h="3342" extrusionOk="0">
                  <a:moveTo>
                    <a:pt x="1433" y="0"/>
                  </a:moveTo>
                  <a:lnTo>
                    <a:pt x="1433" y="0"/>
                  </a:lnTo>
                  <a:cubicBezTo>
                    <a:pt x="975" y="120"/>
                    <a:pt x="597" y="438"/>
                    <a:pt x="398" y="896"/>
                  </a:cubicBezTo>
                  <a:cubicBezTo>
                    <a:pt x="1" y="1771"/>
                    <a:pt x="379" y="2785"/>
                    <a:pt x="1254" y="3183"/>
                  </a:cubicBezTo>
                  <a:cubicBezTo>
                    <a:pt x="1490" y="3290"/>
                    <a:pt x="1736" y="3341"/>
                    <a:pt x="1977" y="3341"/>
                  </a:cubicBezTo>
                  <a:cubicBezTo>
                    <a:pt x="2631" y="3341"/>
                    <a:pt x="3251" y="2967"/>
                    <a:pt x="3541" y="2328"/>
                  </a:cubicBezTo>
                  <a:cubicBezTo>
                    <a:pt x="3561" y="2308"/>
                    <a:pt x="3561" y="2248"/>
                    <a:pt x="3581" y="2228"/>
                  </a:cubicBezTo>
                  <a:lnTo>
                    <a:pt x="3581" y="2228"/>
                  </a:lnTo>
                  <a:cubicBezTo>
                    <a:pt x="3328" y="2401"/>
                    <a:pt x="3021" y="2534"/>
                    <a:pt x="2661" y="2534"/>
                  </a:cubicBezTo>
                  <a:cubicBezTo>
                    <a:pt x="2399" y="2534"/>
                    <a:pt x="2109" y="2464"/>
                    <a:pt x="1791" y="2288"/>
                  </a:cubicBezTo>
                  <a:cubicBezTo>
                    <a:pt x="637" y="1612"/>
                    <a:pt x="1134" y="458"/>
                    <a:pt x="1433" y="0"/>
                  </a:cubicBezTo>
                  <a:close/>
                </a:path>
              </a:pathLst>
            </a:custGeom>
            <a:solidFill>
              <a:srgbClr val="326D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4"/>
            <p:cNvSpPr/>
            <p:nvPr/>
          </p:nvSpPr>
          <p:spPr>
            <a:xfrm>
              <a:off x="8741951" y="938942"/>
              <a:ext cx="44641" cy="37319"/>
            </a:xfrm>
            <a:custGeom>
              <a:avLst/>
              <a:gdLst/>
              <a:ahLst/>
              <a:cxnLst/>
              <a:rect l="l" t="t" r="r" b="b"/>
              <a:pathLst>
                <a:path w="1640" h="1371" extrusionOk="0">
                  <a:moveTo>
                    <a:pt x="589" y="1"/>
                  </a:moveTo>
                  <a:cubicBezTo>
                    <a:pt x="188" y="1"/>
                    <a:pt x="1" y="547"/>
                    <a:pt x="451" y="983"/>
                  </a:cubicBezTo>
                  <a:cubicBezTo>
                    <a:pt x="738" y="1258"/>
                    <a:pt x="987" y="1370"/>
                    <a:pt x="1169" y="1370"/>
                  </a:cubicBezTo>
                  <a:cubicBezTo>
                    <a:pt x="1553" y="1370"/>
                    <a:pt x="1640" y="867"/>
                    <a:pt x="1167" y="327"/>
                  </a:cubicBezTo>
                  <a:cubicBezTo>
                    <a:pt x="958" y="94"/>
                    <a:pt x="755" y="1"/>
                    <a:pt x="5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4"/>
            <p:cNvSpPr/>
            <p:nvPr/>
          </p:nvSpPr>
          <p:spPr>
            <a:xfrm>
              <a:off x="7971338" y="249011"/>
              <a:ext cx="153129" cy="136226"/>
            </a:xfrm>
            <a:custGeom>
              <a:avLst/>
              <a:gdLst/>
              <a:ahLst/>
              <a:cxnLst/>
              <a:rect l="l" t="t" r="r" b="b"/>
              <a:pathLst>
                <a:path w="26120" h="23227" extrusionOk="0">
                  <a:moveTo>
                    <a:pt x="13200" y="0"/>
                  </a:moveTo>
                  <a:cubicBezTo>
                    <a:pt x="11695" y="0"/>
                    <a:pt x="10214" y="300"/>
                    <a:pt x="8832" y="858"/>
                  </a:cubicBezTo>
                  <a:cubicBezTo>
                    <a:pt x="6028" y="1992"/>
                    <a:pt x="3660" y="4220"/>
                    <a:pt x="2407" y="7264"/>
                  </a:cubicBezTo>
                  <a:cubicBezTo>
                    <a:pt x="0" y="13192"/>
                    <a:pt x="2865" y="19955"/>
                    <a:pt x="8812" y="22362"/>
                  </a:cubicBezTo>
                  <a:cubicBezTo>
                    <a:pt x="10244" y="22949"/>
                    <a:pt x="11724" y="23226"/>
                    <a:pt x="13181" y="23226"/>
                  </a:cubicBezTo>
                  <a:cubicBezTo>
                    <a:pt x="17754" y="23226"/>
                    <a:pt x="22090" y="20488"/>
                    <a:pt x="23931" y="15977"/>
                  </a:cubicBezTo>
                  <a:cubicBezTo>
                    <a:pt x="24030" y="15758"/>
                    <a:pt x="24130" y="15499"/>
                    <a:pt x="24170" y="15281"/>
                  </a:cubicBezTo>
                  <a:cubicBezTo>
                    <a:pt x="26119" y="9512"/>
                    <a:pt x="23255" y="3166"/>
                    <a:pt x="17525" y="858"/>
                  </a:cubicBezTo>
                  <a:cubicBezTo>
                    <a:pt x="16105" y="275"/>
                    <a:pt x="14641" y="0"/>
                    <a:pt x="13200" y="0"/>
                  </a:cubicBezTo>
                  <a:close/>
                </a:path>
              </a:pathLst>
            </a:custGeom>
            <a:solidFill>
              <a:srgbClr val="F9BE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4"/>
            <p:cNvSpPr/>
            <p:nvPr/>
          </p:nvSpPr>
          <p:spPr>
            <a:xfrm>
              <a:off x="7971338" y="253924"/>
              <a:ext cx="141697" cy="131311"/>
            </a:xfrm>
            <a:custGeom>
              <a:avLst/>
              <a:gdLst/>
              <a:ahLst/>
              <a:cxnLst/>
              <a:rect l="l" t="t" r="r" b="b"/>
              <a:pathLst>
                <a:path w="24170" h="22389" extrusionOk="0">
                  <a:moveTo>
                    <a:pt x="8832" y="1"/>
                  </a:moveTo>
                  <a:lnTo>
                    <a:pt x="8832" y="1"/>
                  </a:lnTo>
                  <a:cubicBezTo>
                    <a:pt x="6028" y="1154"/>
                    <a:pt x="3660" y="3382"/>
                    <a:pt x="2407" y="6426"/>
                  </a:cubicBezTo>
                  <a:cubicBezTo>
                    <a:pt x="0" y="12354"/>
                    <a:pt x="2865" y="19117"/>
                    <a:pt x="8812" y="21524"/>
                  </a:cubicBezTo>
                  <a:cubicBezTo>
                    <a:pt x="10244" y="22111"/>
                    <a:pt x="11724" y="22388"/>
                    <a:pt x="13181" y="22388"/>
                  </a:cubicBezTo>
                  <a:cubicBezTo>
                    <a:pt x="17754" y="22388"/>
                    <a:pt x="22090" y="19650"/>
                    <a:pt x="23931" y="15139"/>
                  </a:cubicBezTo>
                  <a:cubicBezTo>
                    <a:pt x="24030" y="14920"/>
                    <a:pt x="24130" y="14661"/>
                    <a:pt x="24170" y="14443"/>
                  </a:cubicBezTo>
                  <a:lnTo>
                    <a:pt x="24170" y="14443"/>
                  </a:lnTo>
                  <a:cubicBezTo>
                    <a:pt x="22407" y="15756"/>
                    <a:pt x="20198" y="16794"/>
                    <a:pt x="17583" y="16794"/>
                  </a:cubicBezTo>
                  <a:cubicBezTo>
                    <a:pt x="15921" y="16794"/>
                    <a:pt x="14094" y="16374"/>
                    <a:pt x="12115" y="15338"/>
                  </a:cubicBezTo>
                  <a:cubicBezTo>
                    <a:pt x="4058" y="11121"/>
                    <a:pt x="7042" y="3362"/>
                    <a:pt x="8832" y="1"/>
                  </a:cubicBezTo>
                  <a:close/>
                </a:path>
              </a:pathLst>
            </a:custGeom>
            <a:solidFill>
              <a:srgbClr val="AC88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4"/>
            <p:cNvSpPr/>
            <p:nvPr/>
          </p:nvSpPr>
          <p:spPr>
            <a:xfrm>
              <a:off x="8043298" y="261388"/>
              <a:ext cx="65648" cy="53207"/>
            </a:xfrm>
            <a:custGeom>
              <a:avLst/>
              <a:gdLst/>
              <a:ahLst/>
              <a:cxnLst/>
              <a:rect l="l" t="t" r="r" b="b"/>
              <a:pathLst>
                <a:path w="11198" h="9072" extrusionOk="0">
                  <a:moveTo>
                    <a:pt x="3804" y="0"/>
                  </a:moveTo>
                  <a:cubicBezTo>
                    <a:pt x="1074" y="0"/>
                    <a:pt x="0" y="3692"/>
                    <a:pt x="3163" y="6585"/>
                  </a:cubicBezTo>
                  <a:cubicBezTo>
                    <a:pt x="5091" y="8351"/>
                    <a:pt x="6752" y="9072"/>
                    <a:pt x="7972" y="9072"/>
                  </a:cubicBezTo>
                  <a:cubicBezTo>
                    <a:pt x="10653" y="9072"/>
                    <a:pt x="11198" y="5590"/>
                    <a:pt x="7738" y="2089"/>
                  </a:cubicBezTo>
                  <a:cubicBezTo>
                    <a:pt x="6270" y="599"/>
                    <a:pt x="4903" y="0"/>
                    <a:pt x="38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4"/>
            <p:cNvSpPr/>
            <p:nvPr/>
          </p:nvSpPr>
          <p:spPr>
            <a:xfrm>
              <a:off x="7289122" y="385409"/>
              <a:ext cx="203088" cy="179924"/>
            </a:xfrm>
            <a:custGeom>
              <a:avLst/>
              <a:gdLst/>
              <a:ahLst/>
              <a:cxnLst/>
              <a:rect l="l" t="t" r="r" b="b"/>
              <a:pathLst>
                <a:path w="7461" h="6610" extrusionOk="0">
                  <a:moveTo>
                    <a:pt x="3708" y="0"/>
                  </a:moveTo>
                  <a:cubicBezTo>
                    <a:pt x="3236" y="0"/>
                    <a:pt x="2756" y="100"/>
                    <a:pt x="2308" y="313"/>
                  </a:cubicBezTo>
                  <a:cubicBezTo>
                    <a:pt x="717" y="1049"/>
                    <a:pt x="1" y="2859"/>
                    <a:pt x="618" y="4490"/>
                  </a:cubicBezTo>
                  <a:cubicBezTo>
                    <a:pt x="637" y="4550"/>
                    <a:pt x="657" y="4629"/>
                    <a:pt x="697" y="4689"/>
                  </a:cubicBezTo>
                  <a:cubicBezTo>
                    <a:pt x="1248" y="5892"/>
                    <a:pt x="2444" y="6610"/>
                    <a:pt x="3691" y="6610"/>
                  </a:cubicBezTo>
                  <a:cubicBezTo>
                    <a:pt x="4155" y="6610"/>
                    <a:pt x="4626" y="6511"/>
                    <a:pt x="5074" y="6300"/>
                  </a:cubicBezTo>
                  <a:cubicBezTo>
                    <a:pt x="6725" y="5524"/>
                    <a:pt x="7461" y="3555"/>
                    <a:pt x="6685" y="1924"/>
                  </a:cubicBezTo>
                  <a:cubicBezTo>
                    <a:pt x="6287" y="1108"/>
                    <a:pt x="5591" y="472"/>
                    <a:pt x="4775" y="173"/>
                  </a:cubicBezTo>
                  <a:cubicBezTo>
                    <a:pt x="4436" y="60"/>
                    <a:pt x="4074" y="0"/>
                    <a:pt x="3708" y="0"/>
                  </a:cubicBezTo>
                  <a:close/>
                </a:path>
              </a:pathLst>
            </a:custGeom>
            <a:solidFill>
              <a:srgbClr val="368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4"/>
            <p:cNvSpPr/>
            <p:nvPr/>
          </p:nvSpPr>
          <p:spPr>
            <a:xfrm>
              <a:off x="7305917" y="391207"/>
              <a:ext cx="186294" cy="174126"/>
            </a:xfrm>
            <a:custGeom>
              <a:avLst/>
              <a:gdLst/>
              <a:ahLst/>
              <a:cxnLst/>
              <a:rect l="l" t="t" r="r" b="b"/>
              <a:pathLst>
                <a:path w="6844" h="6397" extrusionOk="0">
                  <a:moveTo>
                    <a:pt x="4158" y="0"/>
                  </a:moveTo>
                  <a:lnTo>
                    <a:pt x="4158" y="0"/>
                  </a:lnTo>
                  <a:cubicBezTo>
                    <a:pt x="4695" y="915"/>
                    <a:pt x="5650" y="3083"/>
                    <a:pt x="3422" y="4376"/>
                  </a:cubicBezTo>
                  <a:cubicBezTo>
                    <a:pt x="2827" y="4720"/>
                    <a:pt x="2275" y="4855"/>
                    <a:pt x="1772" y="4855"/>
                  </a:cubicBezTo>
                  <a:cubicBezTo>
                    <a:pt x="1081" y="4855"/>
                    <a:pt x="484" y="4599"/>
                    <a:pt x="1" y="4277"/>
                  </a:cubicBezTo>
                  <a:lnTo>
                    <a:pt x="1" y="4277"/>
                  </a:lnTo>
                  <a:cubicBezTo>
                    <a:pt x="20" y="4337"/>
                    <a:pt x="40" y="4416"/>
                    <a:pt x="80" y="4476"/>
                  </a:cubicBezTo>
                  <a:cubicBezTo>
                    <a:pt x="631" y="5679"/>
                    <a:pt x="1827" y="6397"/>
                    <a:pt x="3074" y="6397"/>
                  </a:cubicBezTo>
                  <a:cubicBezTo>
                    <a:pt x="3538" y="6397"/>
                    <a:pt x="4009" y="6298"/>
                    <a:pt x="4457" y="6087"/>
                  </a:cubicBezTo>
                  <a:cubicBezTo>
                    <a:pt x="6108" y="5311"/>
                    <a:pt x="6844" y="3342"/>
                    <a:pt x="6068" y="1711"/>
                  </a:cubicBezTo>
                  <a:cubicBezTo>
                    <a:pt x="5670" y="895"/>
                    <a:pt x="4974" y="259"/>
                    <a:pt x="4158" y="0"/>
                  </a:cubicBezTo>
                  <a:close/>
                </a:path>
              </a:pathLst>
            </a:custGeom>
            <a:solidFill>
              <a:srgbClr val="326D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4"/>
            <p:cNvSpPr/>
            <p:nvPr/>
          </p:nvSpPr>
          <p:spPr>
            <a:xfrm>
              <a:off x="7309592" y="403238"/>
              <a:ext cx="84627" cy="71616"/>
            </a:xfrm>
            <a:custGeom>
              <a:avLst/>
              <a:gdLst/>
              <a:ahLst/>
              <a:cxnLst/>
              <a:rect l="l" t="t" r="r" b="b"/>
              <a:pathLst>
                <a:path w="3109" h="2631" extrusionOk="0">
                  <a:moveTo>
                    <a:pt x="2027" y="1"/>
                  </a:moveTo>
                  <a:cubicBezTo>
                    <a:pt x="1707" y="1"/>
                    <a:pt x="1312" y="187"/>
                    <a:pt x="900" y="652"/>
                  </a:cubicBezTo>
                  <a:cubicBezTo>
                    <a:pt x="0" y="1673"/>
                    <a:pt x="170" y="2630"/>
                    <a:pt x="896" y="2630"/>
                  </a:cubicBezTo>
                  <a:cubicBezTo>
                    <a:pt x="1245" y="2630"/>
                    <a:pt x="1723" y="2408"/>
                    <a:pt x="2273" y="1866"/>
                  </a:cubicBezTo>
                  <a:cubicBezTo>
                    <a:pt x="3108" y="1016"/>
                    <a:pt x="2774" y="1"/>
                    <a:pt x="2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2" name="Google Shape;712;p24"/>
          <p:cNvSpPr/>
          <p:nvPr/>
        </p:nvSpPr>
        <p:spPr>
          <a:xfrm rot="-7897564" flipH="1">
            <a:off x="-661636" y="-764956"/>
            <a:ext cx="2607019" cy="1989776"/>
          </a:xfrm>
          <a:custGeom>
            <a:avLst/>
            <a:gdLst/>
            <a:ahLst/>
            <a:cxnLst/>
            <a:rect l="l" t="t" r="r" b="b"/>
            <a:pathLst>
              <a:path w="86275" h="68833" extrusionOk="0">
                <a:moveTo>
                  <a:pt x="25845" y="1"/>
                </a:moveTo>
                <a:cubicBezTo>
                  <a:pt x="23324" y="1"/>
                  <a:pt x="20806" y="600"/>
                  <a:pt x="18600" y="1812"/>
                </a:cubicBezTo>
                <a:lnTo>
                  <a:pt x="15497" y="1951"/>
                </a:lnTo>
                <a:cubicBezTo>
                  <a:pt x="10384" y="4119"/>
                  <a:pt x="7539" y="9510"/>
                  <a:pt x="5132" y="14503"/>
                </a:cubicBezTo>
                <a:cubicBezTo>
                  <a:pt x="3442" y="17984"/>
                  <a:pt x="1751" y="21466"/>
                  <a:pt x="856" y="25225"/>
                </a:cubicBezTo>
                <a:cubicBezTo>
                  <a:pt x="259" y="27672"/>
                  <a:pt x="0" y="30298"/>
                  <a:pt x="856" y="32685"/>
                </a:cubicBezTo>
                <a:cubicBezTo>
                  <a:pt x="1572" y="34774"/>
                  <a:pt x="3064" y="36485"/>
                  <a:pt x="4675" y="37977"/>
                </a:cubicBezTo>
                <a:cubicBezTo>
                  <a:pt x="9608" y="42452"/>
                  <a:pt x="15914" y="45078"/>
                  <a:pt x="22081" y="47585"/>
                </a:cubicBezTo>
                <a:cubicBezTo>
                  <a:pt x="36284" y="53354"/>
                  <a:pt x="50508" y="59142"/>
                  <a:pt x="64711" y="64911"/>
                </a:cubicBezTo>
                <a:cubicBezTo>
                  <a:pt x="69510" y="66856"/>
                  <a:pt x="74501" y="68832"/>
                  <a:pt x="79597" y="68832"/>
                </a:cubicBezTo>
                <a:cubicBezTo>
                  <a:pt x="80184" y="68832"/>
                  <a:pt x="80772" y="68806"/>
                  <a:pt x="81361" y="68751"/>
                </a:cubicBezTo>
                <a:cubicBezTo>
                  <a:pt x="82595" y="68651"/>
                  <a:pt x="83848" y="68373"/>
                  <a:pt x="84783" y="67557"/>
                </a:cubicBezTo>
                <a:cubicBezTo>
                  <a:pt x="85937" y="66503"/>
                  <a:pt x="86275" y="64812"/>
                  <a:pt x="86215" y="63280"/>
                </a:cubicBezTo>
                <a:cubicBezTo>
                  <a:pt x="86116" y="60237"/>
                  <a:pt x="84703" y="57273"/>
                  <a:pt x="82416" y="55263"/>
                </a:cubicBezTo>
                <a:cubicBezTo>
                  <a:pt x="79432" y="52657"/>
                  <a:pt x="75374" y="51842"/>
                  <a:pt x="71813" y="50111"/>
                </a:cubicBezTo>
                <a:cubicBezTo>
                  <a:pt x="68272" y="48400"/>
                  <a:pt x="64850" y="44979"/>
                  <a:pt x="65547" y="41100"/>
                </a:cubicBezTo>
                <a:cubicBezTo>
                  <a:pt x="65905" y="39130"/>
                  <a:pt x="67237" y="37519"/>
                  <a:pt x="68371" y="35848"/>
                </a:cubicBezTo>
                <a:cubicBezTo>
                  <a:pt x="69485" y="34197"/>
                  <a:pt x="70420" y="32168"/>
                  <a:pt x="69883" y="30258"/>
                </a:cubicBezTo>
                <a:cubicBezTo>
                  <a:pt x="69485" y="28826"/>
                  <a:pt x="68312" y="27772"/>
                  <a:pt x="67019" y="27075"/>
                </a:cubicBezTo>
                <a:cubicBezTo>
                  <a:pt x="65247" y="26126"/>
                  <a:pt x="63322" y="25809"/>
                  <a:pt x="61322" y="25809"/>
                </a:cubicBezTo>
                <a:cubicBezTo>
                  <a:pt x="57293" y="25809"/>
                  <a:pt x="52958" y="27096"/>
                  <a:pt x="48952" y="27096"/>
                </a:cubicBezTo>
                <a:cubicBezTo>
                  <a:pt x="46865" y="27096"/>
                  <a:pt x="44867" y="26746"/>
                  <a:pt x="43048" y="25683"/>
                </a:cubicBezTo>
                <a:cubicBezTo>
                  <a:pt x="42113" y="25126"/>
                  <a:pt x="41238" y="24390"/>
                  <a:pt x="40760" y="23395"/>
                </a:cubicBezTo>
                <a:cubicBezTo>
                  <a:pt x="39825" y="21446"/>
                  <a:pt x="40561" y="19158"/>
                  <a:pt x="40840" y="17030"/>
                </a:cubicBezTo>
                <a:cubicBezTo>
                  <a:pt x="41556" y="11519"/>
                  <a:pt x="38970" y="5711"/>
                  <a:pt x="34395" y="2568"/>
                </a:cubicBezTo>
                <a:cubicBezTo>
                  <a:pt x="31899" y="864"/>
                  <a:pt x="28870" y="1"/>
                  <a:pt x="25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24"/>
          <p:cNvSpPr/>
          <p:nvPr/>
        </p:nvSpPr>
        <p:spPr>
          <a:xfrm rot="7199474">
            <a:off x="7391197" y="4349440"/>
            <a:ext cx="2384520" cy="1458775"/>
          </a:xfrm>
          <a:custGeom>
            <a:avLst/>
            <a:gdLst/>
            <a:ahLst/>
            <a:cxnLst/>
            <a:rect l="l" t="t" r="r" b="b"/>
            <a:pathLst>
              <a:path w="102050" h="62431" extrusionOk="0">
                <a:moveTo>
                  <a:pt x="15258" y="0"/>
                </a:moveTo>
                <a:cubicBezTo>
                  <a:pt x="10510" y="0"/>
                  <a:pt x="4385" y="4486"/>
                  <a:pt x="2089" y="8217"/>
                </a:cubicBezTo>
                <a:cubicBezTo>
                  <a:pt x="955" y="10087"/>
                  <a:pt x="498" y="12315"/>
                  <a:pt x="358" y="14543"/>
                </a:cubicBezTo>
                <a:cubicBezTo>
                  <a:pt x="0" y="20432"/>
                  <a:pt x="2208" y="26917"/>
                  <a:pt x="7420" y="29721"/>
                </a:cubicBezTo>
                <a:cubicBezTo>
                  <a:pt x="9952" y="31089"/>
                  <a:pt x="12743" y="31401"/>
                  <a:pt x="15625" y="31401"/>
                </a:cubicBezTo>
                <a:cubicBezTo>
                  <a:pt x="18039" y="31401"/>
                  <a:pt x="20518" y="31182"/>
                  <a:pt x="22961" y="31182"/>
                </a:cubicBezTo>
                <a:cubicBezTo>
                  <a:pt x="24728" y="31182"/>
                  <a:pt x="26476" y="31296"/>
                  <a:pt x="28168" y="31691"/>
                </a:cubicBezTo>
                <a:cubicBezTo>
                  <a:pt x="30536" y="32248"/>
                  <a:pt x="32923" y="33481"/>
                  <a:pt x="34017" y="35649"/>
                </a:cubicBezTo>
                <a:cubicBezTo>
                  <a:pt x="35071" y="37679"/>
                  <a:pt x="34813" y="40145"/>
                  <a:pt x="35171" y="42413"/>
                </a:cubicBezTo>
                <a:cubicBezTo>
                  <a:pt x="36265" y="49674"/>
                  <a:pt x="43784" y="54627"/>
                  <a:pt x="51125" y="54985"/>
                </a:cubicBezTo>
                <a:cubicBezTo>
                  <a:pt x="51569" y="55009"/>
                  <a:pt x="52016" y="55019"/>
                  <a:pt x="52463" y="55019"/>
                </a:cubicBezTo>
                <a:cubicBezTo>
                  <a:pt x="55760" y="55019"/>
                  <a:pt x="59110" y="54459"/>
                  <a:pt x="62372" y="54459"/>
                </a:cubicBezTo>
                <a:cubicBezTo>
                  <a:pt x="64307" y="54459"/>
                  <a:pt x="66211" y="54656"/>
                  <a:pt x="68053" y="55284"/>
                </a:cubicBezTo>
                <a:cubicBezTo>
                  <a:pt x="70838" y="56238"/>
                  <a:pt x="73205" y="58108"/>
                  <a:pt x="75772" y="59521"/>
                </a:cubicBezTo>
                <a:cubicBezTo>
                  <a:pt x="79016" y="61325"/>
                  <a:pt x="82743" y="62431"/>
                  <a:pt x="86447" y="62431"/>
                </a:cubicBezTo>
                <a:cubicBezTo>
                  <a:pt x="88011" y="62431"/>
                  <a:pt x="89571" y="62234"/>
                  <a:pt x="91089" y="61808"/>
                </a:cubicBezTo>
                <a:cubicBezTo>
                  <a:pt x="96181" y="60356"/>
                  <a:pt x="100578" y="56020"/>
                  <a:pt x="101254" y="50768"/>
                </a:cubicBezTo>
                <a:cubicBezTo>
                  <a:pt x="102050" y="44641"/>
                  <a:pt x="97992" y="39031"/>
                  <a:pt x="93874" y="34456"/>
                </a:cubicBezTo>
                <a:cubicBezTo>
                  <a:pt x="78278" y="17269"/>
                  <a:pt x="57112" y="4299"/>
                  <a:pt x="34017" y="2031"/>
                </a:cubicBezTo>
                <a:cubicBezTo>
                  <a:pt x="30118" y="1653"/>
                  <a:pt x="26159" y="1633"/>
                  <a:pt x="22260" y="1136"/>
                </a:cubicBezTo>
                <a:cubicBezTo>
                  <a:pt x="20112" y="857"/>
                  <a:pt x="17983" y="141"/>
                  <a:pt x="15815" y="22"/>
                </a:cubicBezTo>
                <a:cubicBezTo>
                  <a:pt x="15632" y="7"/>
                  <a:pt x="15446" y="0"/>
                  <a:pt x="1525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and Credits">
  <p:cSld name="SECTION_HEADER_1_1_1_2"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25"/>
          <p:cNvSpPr txBox="1">
            <a:spLocks noGrp="1"/>
          </p:cNvSpPr>
          <p:nvPr>
            <p:ph type="title"/>
          </p:nvPr>
        </p:nvSpPr>
        <p:spPr>
          <a:xfrm>
            <a:off x="4575975" y="646115"/>
            <a:ext cx="3859800" cy="8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16" name="Google Shape;716;p25"/>
          <p:cNvSpPr txBox="1">
            <a:spLocks noGrp="1"/>
          </p:cNvSpPr>
          <p:nvPr>
            <p:ph type="subTitle" idx="1"/>
          </p:nvPr>
        </p:nvSpPr>
        <p:spPr>
          <a:xfrm>
            <a:off x="5026826" y="1550806"/>
            <a:ext cx="2946900" cy="10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17" name="Google Shape;717;p25"/>
          <p:cNvSpPr txBox="1"/>
          <p:nvPr/>
        </p:nvSpPr>
        <p:spPr>
          <a:xfrm>
            <a:off x="4575950" y="3714300"/>
            <a:ext cx="3859800" cy="5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000" b="1">
                <a:solidFill>
                  <a:schemeClr val="accent5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000" b="1">
                <a:solidFill>
                  <a:schemeClr val="accent5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lang="en" sz="1000" b="1">
                <a:solidFill>
                  <a:schemeClr val="accent5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 b="1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8" name="Google Shape;718;p25"/>
          <p:cNvSpPr/>
          <p:nvPr/>
        </p:nvSpPr>
        <p:spPr>
          <a:xfrm>
            <a:off x="9" y="2757374"/>
            <a:ext cx="4570715" cy="2430416"/>
          </a:xfrm>
          <a:custGeom>
            <a:avLst/>
            <a:gdLst/>
            <a:ahLst/>
            <a:cxnLst/>
            <a:rect l="l" t="t" r="r" b="b"/>
            <a:pathLst>
              <a:path w="142612" h="75832" extrusionOk="0">
                <a:moveTo>
                  <a:pt x="141139" y="75075"/>
                </a:moveTo>
                <a:lnTo>
                  <a:pt x="1" y="75075"/>
                </a:lnTo>
                <a:lnTo>
                  <a:pt x="1" y="0"/>
                </a:lnTo>
                <a:cubicBezTo>
                  <a:pt x="1492" y="19237"/>
                  <a:pt x="7500" y="26776"/>
                  <a:pt x="13050" y="29979"/>
                </a:cubicBezTo>
                <a:cubicBezTo>
                  <a:pt x="19595" y="33758"/>
                  <a:pt x="24707" y="31093"/>
                  <a:pt x="29382" y="35529"/>
                </a:cubicBezTo>
                <a:cubicBezTo>
                  <a:pt x="38095" y="43784"/>
                  <a:pt x="27393" y="59838"/>
                  <a:pt x="33321" y="65587"/>
                </a:cubicBezTo>
                <a:cubicBezTo>
                  <a:pt x="43884" y="75831"/>
                  <a:pt x="88563" y="34653"/>
                  <a:pt x="121187" y="44679"/>
                </a:cubicBezTo>
                <a:cubicBezTo>
                  <a:pt x="141935" y="51065"/>
                  <a:pt x="142611" y="66402"/>
                  <a:pt x="141139" y="7507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9" name="Google Shape;719;p25"/>
          <p:cNvGrpSpPr/>
          <p:nvPr/>
        </p:nvGrpSpPr>
        <p:grpSpPr>
          <a:xfrm>
            <a:off x="8435740" y="4147493"/>
            <a:ext cx="267037" cy="404115"/>
            <a:chOff x="8435740" y="4147493"/>
            <a:chExt cx="267037" cy="404115"/>
          </a:xfrm>
        </p:grpSpPr>
        <p:sp>
          <p:nvSpPr>
            <p:cNvPr id="720" name="Google Shape;720;p25"/>
            <p:cNvSpPr/>
            <p:nvPr/>
          </p:nvSpPr>
          <p:spPr>
            <a:xfrm>
              <a:off x="8435740" y="4443001"/>
              <a:ext cx="113930" cy="108606"/>
            </a:xfrm>
            <a:custGeom>
              <a:avLst/>
              <a:gdLst/>
              <a:ahLst/>
              <a:cxnLst/>
              <a:rect l="l" t="t" r="r" b="b"/>
              <a:pathLst>
                <a:path w="5093" h="4855" extrusionOk="0">
                  <a:moveTo>
                    <a:pt x="2581" y="0"/>
                  </a:moveTo>
                  <a:cubicBezTo>
                    <a:pt x="1467" y="0"/>
                    <a:pt x="471" y="805"/>
                    <a:pt x="219" y="1919"/>
                  </a:cubicBezTo>
                  <a:cubicBezTo>
                    <a:pt x="219" y="1978"/>
                    <a:pt x="199" y="2018"/>
                    <a:pt x="199" y="2078"/>
                  </a:cubicBezTo>
                  <a:cubicBezTo>
                    <a:pt x="0" y="3391"/>
                    <a:pt x="915" y="4624"/>
                    <a:pt x="2228" y="4823"/>
                  </a:cubicBezTo>
                  <a:cubicBezTo>
                    <a:pt x="2357" y="4845"/>
                    <a:pt x="2485" y="4855"/>
                    <a:pt x="2612" y="4855"/>
                  </a:cubicBezTo>
                  <a:cubicBezTo>
                    <a:pt x="3777" y="4855"/>
                    <a:pt x="4814" y="3978"/>
                    <a:pt x="4993" y="2794"/>
                  </a:cubicBezTo>
                  <a:cubicBezTo>
                    <a:pt x="5093" y="2118"/>
                    <a:pt x="4914" y="1461"/>
                    <a:pt x="4516" y="964"/>
                  </a:cubicBezTo>
                  <a:cubicBezTo>
                    <a:pt x="4138" y="486"/>
                    <a:pt x="3601" y="128"/>
                    <a:pt x="2945" y="29"/>
                  </a:cubicBezTo>
                  <a:cubicBezTo>
                    <a:pt x="2822" y="10"/>
                    <a:pt x="2701" y="0"/>
                    <a:pt x="2581" y="0"/>
                  </a:cubicBezTo>
                  <a:close/>
                </a:path>
              </a:pathLst>
            </a:custGeom>
            <a:solidFill>
              <a:srgbClr val="E73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5"/>
            <p:cNvSpPr/>
            <p:nvPr/>
          </p:nvSpPr>
          <p:spPr>
            <a:xfrm>
              <a:off x="8435740" y="4464543"/>
              <a:ext cx="113930" cy="87064"/>
            </a:xfrm>
            <a:custGeom>
              <a:avLst/>
              <a:gdLst/>
              <a:ahLst/>
              <a:cxnLst/>
              <a:rect l="l" t="t" r="r" b="b"/>
              <a:pathLst>
                <a:path w="5093" h="3892" extrusionOk="0">
                  <a:moveTo>
                    <a:pt x="4536" y="1"/>
                  </a:moveTo>
                  <a:cubicBezTo>
                    <a:pt x="4497" y="774"/>
                    <a:pt x="4233" y="2412"/>
                    <a:pt x="2465" y="2412"/>
                  </a:cubicBezTo>
                  <a:cubicBezTo>
                    <a:pt x="2414" y="2412"/>
                    <a:pt x="2362" y="2411"/>
                    <a:pt x="2308" y="2408"/>
                  </a:cubicBezTo>
                  <a:cubicBezTo>
                    <a:pt x="1094" y="2348"/>
                    <a:pt x="518" y="1652"/>
                    <a:pt x="219" y="956"/>
                  </a:cubicBezTo>
                  <a:cubicBezTo>
                    <a:pt x="219" y="1015"/>
                    <a:pt x="199" y="1055"/>
                    <a:pt x="199" y="1115"/>
                  </a:cubicBezTo>
                  <a:cubicBezTo>
                    <a:pt x="0" y="2428"/>
                    <a:pt x="915" y="3661"/>
                    <a:pt x="2228" y="3860"/>
                  </a:cubicBezTo>
                  <a:cubicBezTo>
                    <a:pt x="2357" y="3882"/>
                    <a:pt x="2485" y="3892"/>
                    <a:pt x="2612" y="3892"/>
                  </a:cubicBezTo>
                  <a:cubicBezTo>
                    <a:pt x="3777" y="3892"/>
                    <a:pt x="4814" y="3015"/>
                    <a:pt x="4993" y="1831"/>
                  </a:cubicBezTo>
                  <a:cubicBezTo>
                    <a:pt x="5093" y="1155"/>
                    <a:pt x="4914" y="498"/>
                    <a:pt x="4536" y="1"/>
                  </a:cubicBezTo>
                  <a:close/>
                </a:path>
              </a:pathLst>
            </a:custGeom>
            <a:solidFill>
              <a:srgbClr val="AD4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5"/>
            <p:cNvSpPr/>
            <p:nvPr/>
          </p:nvSpPr>
          <p:spPr>
            <a:xfrm>
              <a:off x="8453255" y="4449645"/>
              <a:ext cx="63598" cy="31900"/>
            </a:xfrm>
            <a:custGeom>
              <a:avLst/>
              <a:gdLst/>
              <a:ahLst/>
              <a:cxnLst/>
              <a:rect l="l" t="t" r="r" b="b"/>
              <a:pathLst>
                <a:path w="2843" h="1426" extrusionOk="0">
                  <a:moveTo>
                    <a:pt x="1839" y="1"/>
                  </a:moveTo>
                  <a:cubicBezTo>
                    <a:pt x="1701" y="1"/>
                    <a:pt x="1543" y="22"/>
                    <a:pt x="1366" y="70"/>
                  </a:cubicBezTo>
                  <a:cubicBezTo>
                    <a:pt x="105" y="385"/>
                    <a:pt x="0" y="1425"/>
                    <a:pt x="1174" y="1425"/>
                  </a:cubicBezTo>
                  <a:cubicBezTo>
                    <a:pt x="1334" y="1425"/>
                    <a:pt x="1517" y="1406"/>
                    <a:pt x="1724" y="1363"/>
                  </a:cubicBezTo>
                  <a:cubicBezTo>
                    <a:pt x="2791" y="1136"/>
                    <a:pt x="2843" y="1"/>
                    <a:pt x="18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5"/>
            <p:cNvSpPr/>
            <p:nvPr/>
          </p:nvSpPr>
          <p:spPr>
            <a:xfrm>
              <a:off x="8535874" y="4147493"/>
              <a:ext cx="166903" cy="147866"/>
            </a:xfrm>
            <a:custGeom>
              <a:avLst/>
              <a:gdLst/>
              <a:ahLst/>
              <a:cxnLst/>
              <a:rect l="l" t="t" r="r" b="b"/>
              <a:pathLst>
                <a:path w="7461" h="6610" extrusionOk="0">
                  <a:moveTo>
                    <a:pt x="3708" y="0"/>
                  </a:moveTo>
                  <a:cubicBezTo>
                    <a:pt x="3236" y="0"/>
                    <a:pt x="2756" y="100"/>
                    <a:pt x="2308" y="313"/>
                  </a:cubicBezTo>
                  <a:cubicBezTo>
                    <a:pt x="717" y="1049"/>
                    <a:pt x="1" y="2859"/>
                    <a:pt x="618" y="4490"/>
                  </a:cubicBezTo>
                  <a:cubicBezTo>
                    <a:pt x="637" y="4550"/>
                    <a:pt x="657" y="4629"/>
                    <a:pt x="697" y="4689"/>
                  </a:cubicBezTo>
                  <a:cubicBezTo>
                    <a:pt x="1248" y="5892"/>
                    <a:pt x="2444" y="6610"/>
                    <a:pt x="3691" y="6610"/>
                  </a:cubicBezTo>
                  <a:cubicBezTo>
                    <a:pt x="4155" y="6610"/>
                    <a:pt x="4626" y="6511"/>
                    <a:pt x="5074" y="6300"/>
                  </a:cubicBezTo>
                  <a:cubicBezTo>
                    <a:pt x="6725" y="5524"/>
                    <a:pt x="7461" y="3555"/>
                    <a:pt x="6685" y="1924"/>
                  </a:cubicBezTo>
                  <a:cubicBezTo>
                    <a:pt x="6287" y="1108"/>
                    <a:pt x="5591" y="472"/>
                    <a:pt x="4775" y="173"/>
                  </a:cubicBezTo>
                  <a:cubicBezTo>
                    <a:pt x="4436" y="60"/>
                    <a:pt x="4074" y="0"/>
                    <a:pt x="3708" y="0"/>
                  </a:cubicBezTo>
                  <a:close/>
                </a:path>
              </a:pathLst>
            </a:custGeom>
            <a:solidFill>
              <a:srgbClr val="368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5"/>
            <p:cNvSpPr/>
            <p:nvPr/>
          </p:nvSpPr>
          <p:spPr>
            <a:xfrm>
              <a:off x="8549677" y="4152258"/>
              <a:ext cx="153100" cy="143101"/>
            </a:xfrm>
            <a:custGeom>
              <a:avLst/>
              <a:gdLst/>
              <a:ahLst/>
              <a:cxnLst/>
              <a:rect l="l" t="t" r="r" b="b"/>
              <a:pathLst>
                <a:path w="6844" h="6397" extrusionOk="0">
                  <a:moveTo>
                    <a:pt x="4158" y="0"/>
                  </a:moveTo>
                  <a:lnTo>
                    <a:pt x="4158" y="0"/>
                  </a:lnTo>
                  <a:cubicBezTo>
                    <a:pt x="4695" y="915"/>
                    <a:pt x="5650" y="3083"/>
                    <a:pt x="3422" y="4376"/>
                  </a:cubicBezTo>
                  <a:cubicBezTo>
                    <a:pt x="2827" y="4720"/>
                    <a:pt x="2275" y="4855"/>
                    <a:pt x="1772" y="4855"/>
                  </a:cubicBezTo>
                  <a:cubicBezTo>
                    <a:pt x="1081" y="4855"/>
                    <a:pt x="484" y="4599"/>
                    <a:pt x="1" y="4277"/>
                  </a:cubicBezTo>
                  <a:lnTo>
                    <a:pt x="1" y="4277"/>
                  </a:lnTo>
                  <a:cubicBezTo>
                    <a:pt x="20" y="4337"/>
                    <a:pt x="40" y="4416"/>
                    <a:pt x="80" y="4476"/>
                  </a:cubicBezTo>
                  <a:cubicBezTo>
                    <a:pt x="631" y="5679"/>
                    <a:pt x="1827" y="6397"/>
                    <a:pt x="3074" y="6397"/>
                  </a:cubicBezTo>
                  <a:cubicBezTo>
                    <a:pt x="3538" y="6397"/>
                    <a:pt x="4009" y="6298"/>
                    <a:pt x="4457" y="6087"/>
                  </a:cubicBezTo>
                  <a:cubicBezTo>
                    <a:pt x="6108" y="5311"/>
                    <a:pt x="6844" y="3342"/>
                    <a:pt x="6068" y="1711"/>
                  </a:cubicBezTo>
                  <a:cubicBezTo>
                    <a:pt x="5670" y="895"/>
                    <a:pt x="4974" y="259"/>
                    <a:pt x="4158" y="0"/>
                  </a:cubicBezTo>
                  <a:close/>
                </a:path>
              </a:pathLst>
            </a:custGeom>
            <a:solidFill>
              <a:srgbClr val="326D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5"/>
            <p:cNvSpPr/>
            <p:nvPr/>
          </p:nvSpPr>
          <p:spPr>
            <a:xfrm>
              <a:off x="8552696" y="4162145"/>
              <a:ext cx="69548" cy="58855"/>
            </a:xfrm>
            <a:custGeom>
              <a:avLst/>
              <a:gdLst/>
              <a:ahLst/>
              <a:cxnLst/>
              <a:rect l="l" t="t" r="r" b="b"/>
              <a:pathLst>
                <a:path w="3109" h="2631" extrusionOk="0">
                  <a:moveTo>
                    <a:pt x="2027" y="1"/>
                  </a:moveTo>
                  <a:cubicBezTo>
                    <a:pt x="1707" y="1"/>
                    <a:pt x="1312" y="187"/>
                    <a:pt x="900" y="652"/>
                  </a:cubicBezTo>
                  <a:cubicBezTo>
                    <a:pt x="0" y="1673"/>
                    <a:pt x="170" y="2630"/>
                    <a:pt x="896" y="2630"/>
                  </a:cubicBezTo>
                  <a:cubicBezTo>
                    <a:pt x="1245" y="2630"/>
                    <a:pt x="1723" y="2408"/>
                    <a:pt x="2273" y="1866"/>
                  </a:cubicBezTo>
                  <a:cubicBezTo>
                    <a:pt x="3108" y="1016"/>
                    <a:pt x="2774" y="1"/>
                    <a:pt x="2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6" name="Google Shape;726;p25"/>
          <p:cNvSpPr/>
          <p:nvPr/>
        </p:nvSpPr>
        <p:spPr>
          <a:xfrm rot="10148189" flipH="1">
            <a:off x="1968980" y="-316653"/>
            <a:ext cx="2523424" cy="1127340"/>
          </a:xfrm>
          <a:custGeom>
            <a:avLst/>
            <a:gdLst/>
            <a:ahLst/>
            <a:cxnLst/>
            <a:rect l="l" t="t" r="r" b="b"/>
            <a:pathLst>
              <a:path w="88523" h="71211" extrusionOk="0">
                <a:moveTo>
                  <a:pt x="69070" y="0"/>
                </a:moveTo>
                <a:cubicBezTo>
                  <a:pt x="66627" y="0"/>
                  <a:pt x="64097" y="676"/>
                  <a:pt x="61807" y="1586"/>
                </a:cubicBezTo>
                <a:cubicBezTo>
                  <a:pt x="56117" y="3834"/>
                  <a:pt x="50846" y="7613"/>
                  <a:pt x="47842" y="12964"/>
                </a:cubicBezTo>
                <a:cubicBezTo>
                  <a:pt x="46032" y="16167"/>
                  <a:pt x="45077" y="19788"/>
                  <a:pt x="43744" y="23209"/>
                </a:cubicBezTo>
                <a:cubicBezTo>
                  <a:pt x="42392" y="26651"/>
                  <a:pt x="40482" y="30052"/>
                  <a:pt x="37359" y="31982"/>
                </a:cubicBezTo>
                <a:cubicBezTo>
                  <a:pt x="33141" y="34568"/>
                  <a:pt x="27830" y="34031"/>
                  <a:pt x="22996" y="35025"/>
                </a:cubicBezTo>
                <a:cubicBezTo>
                  <a:pt x="17983" y="36060"/>
                  <a:pt x="13487" y="38885"/>
                  <a:pt x="9728" y="42366"/>
                </a:cubicBezTo>
                <a:cubicBezTo>
                  <a:pt x="7619" y="44315"/>
                  <a:pt x="5650" y="46603"/>
                  <a:pt x="4794" y="49368"/>
                </a:cubicBezTo>
                <a:cubicBezTo>
                  <a:pt x="4178" y="51337"/>
                  <a:pt x="4178" y="53446"/>
                  <a:pt x="4257" y="55515"/>
                </a:cubicBezTo>
                <a:cubicBezTo>
                  <a:pt x="4377" y="58200"/>
                  <a:pt x="4635" y="60886"/>
                  <a:pt x="5053" y="63512"/>
                </a:cubicBezTo>
                <a:lnTo>
                  <a:pt x="0" y="71210"/>
                </a:lnTo>
                <a:cubicBezTo>
                  <a:pt x="21226" y="69022"/>
                  <a:pt x="42093" y="63373"/>
                  <a:pt x="61508" y="54520"/>
                </a:cubicBezTo>
                <a:cubicBezTo>
                  <a:pt x="67934" y="51616"/>
                  <a:pt x="74220" y="48334"/>
                  <a:pt x="79929" y="44176"/>
                </a:cubicBezTo>
                <a:cubicBezTo>
                  <a:pt x="83450" y="41610"/>
                  <a:pt x="86911" y="38447"/>
                  <a:pt x="87926" y="34230"/>
                </a:cubicBezTo>
                <a:cubicBezTo>
                  <a:pt x="88523" y="31763"/>
                  <a:pt x="88204" y="29157"/>
                  <a:pt x="87707" y="26670"/>
                </a:cubicBezTo>
                <a:cubicBezTo>
                  <a:pt x="86215" y="19211"/>
                  <a:pt x="83152" y="12069"/>
                  <a:pt x="78755" y="5883"/>
                </a:cubicBezTo>
                <a:cubicBezTo>
                  <a:pt x="77482" y="4092"/>
                  <a:pt x="76070" y="2342"/>
                  <a:pt x="74140" y="1248"/>
                </a:cubicBezTo>
                <a:cubicBezTo>
                  <a:pt x="72581" y="359"/>
                  <a:pt x="70849" y="0"/>
                  <a:pt x="690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1">
  <p:cSld name="CUSTOM_5"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26"/>
          <p:cNvSpPr/>
          <p:nvPr/>
        </p:nvSpPr>
        <p:spPr>
          <a:xfrm rot="10800000" flipH="1">
            <a:off x="-8" y="15"/>
            <a:ext cx="2344858" cy="1328461"/>
          </a:xfrm>
          <a:custGeom>
            <a:avLst/>
            <a:gdLst/>
            <a:ahLst/>
            <a:cxnLst/>
            <a:rect l="l" t="t" r="r" b="b"/>
            <a:pathLst>
              <a:path w="102687" h="46470" extrusionOk="0">
                <a:moveTo>
                  <a:pt x="102687" y="46469"/>
                </a:moveTo>
                <a:lnTo>
                  <a:pt x="1" y="46469"/>
                </a:lnTo>
                <a:lnTo>
                  <a:pt x="1" y="0"/>
                </a:lnTo>
                <a:cubicBezTo>
                  <a:pt x="14622" y="23215"/>
                  <a:pt x="28586" y="29700"/>
                  <a:pt x="38533" y="31450"/>
                </a:cubicBezTo>
                <a:cubicBezTo>
                  <a:pt x="56317" y="34554"/>
                  <a:pt x="70659" y="24030"/>
                  <a:pt x="87528" y="32405"/>
                </a:cubicBezTo>
                <a:cubicBezTo>
                  <a:pt x="95286" y="36265"/>
                  <a:pt x="100061" y="42372"/>
                  <a:pt x="102687" y="4646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26"/>
          <p:cNvSpPr/>
          <p:nvPr/>
        </p:nvSpPr>
        <p:spPr>
          <a:xfrm rot="-3275979">
            <a:off x="8128562" y="-850233"/>
            <a:ext cx="1331190" cy="2149114"/>
          </a:xfrm>
          <a:custGeom>
            <a:avLst/>
            <a:gdLst/>
            <a:ahLst/>
            <a:cxnLst/>
            <a:rect l="l" t="t" r="r" b="b"/>
            <a:pathLst>
              <a:path w="50131" h="80933" extrusionOk="0">
                <a:moveTo>
                  <a:pt x="20915" y="1"/>
                </a:moveTo>
                <a:cubicBezTo>
                  <a:pt x="20807" y="1"/>
                  <a:pt x="20698" y="2"/>
                  <a:pt x="20590" y="4"/>
                </a:cubicBezTo>
                <a:cubicBezTo>
                  <a:pt x="8634" y="282"/>
                  <a:pt x="2428" y="11502"/>
                  <a:pt x="816" y="22065"/>
                </a:cubicBezTo>
                <a:cubicBezTo>
                  <a:pt x="1" y="27416"/>
                  <a:pt x="1154" y="33364"/>
                  <a:pt x="5073" y="37084"/>
                </a:cubicBezTo>
                <a:cubicBezTo>
                  <a:pt x="6525" y="38476"/>
                  <a:pt x="8276" y="39471"/>
                  <a:pt x="9828" y="40764"/>
                </a:cubicBezTo>
                <a:cubicBezTo>
                  <a:pt x="11359" y="42057"/>
                  <a:pt x="12732" y="43728"/>
                  <a:pt x="13010" y="45717"/>
                </a:cubicBezTo>
                <a:cubicBezTo>
                  <a:pt x="13329" y="48264"/>
                  <a:pt x="11797" y="50591"/>
                  <a:pt x="10922" y="52978"/>
                </a:cubicBezTo>
                <a:cubicBezTo>
                  <a:pt x="8395" y="59941"/>
                  <a:pt x="11439" y="67778"/>
                  <a:pt x="15915" y="73647"/>
                </a:cubicBezTo>
                <a:cubicBezTo>
                  <a:pt x="18202" y="76631"/>
                  <a:pt x="21007" y="79435"/>
                  <a:pt x="24648" y="80490"/>
                </a:cubicBezTo>
                <a:cubicBezTo>
                  <a:pt x="25683" y="80792"/>
                  <a:pt x="26744" y="80932"/>
                  <a:pt x="27808" y="80932"/>
                </a:cubicBezTo>
                <a:cubicBezTo>
                  <a:pt x="31019" y="80932"/>
                  <a:pt x="34247" y="79652"/>
                  <a:pt x="36802" y="77665"/>
                </a:cubicBezTo>
                <a:cubicBezTo>
                  <a:pt x="40204" y="75019"/>
                  <a:pt x="42571" y="71200"/>
                  <a:pt x="44322" y="67241"/>
                </a:cubicBezTo>
                <a:cubicBezTo>
                  <a:pt x="50130" y="54192"/>
                  <a:pt x="50011" y="39033"/>
                  <a:pt x="46112" y="25287"/>
                </a:cubicBezTo>
                <a:cubicBezTo>
                  <a:pt x="44341" y="19081"/>
                  <a:pt x="41755" y="12974"/>
                  <a:pt x="37478" y="8140"/>
                </a:cubicBezTo>
                <a:cubicBezTo>
                  <a:pt x="33274" y="3407"/>
                  <a:pt x="27242" y="1"/>
                  <a:pt x="2091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0" name="Google Shape;730;p26"/>
          <p:cNvGrpSpPr/>
          <p:nvPr/>
        </p:nvGrpSpPr>
        <p:grpSpPr>
          <a:xfrm>
            <a:off x="8486804" y="826357"/>
            <a:ext cx="392630" cy="612743"/>
            <a:chOff x="8486804" y="826357"/>
            <a:chExt cx="392630" cy="612743"/>
          </a:xfrm>
        </p:grpSpPr>
        <p:sp>
          <p:nvSpPr>
            <p:cNvPr id="731" name="Google Shape;731;p26"/>
            <p:cNvSpPr/>
            <p:nvPr/>
          </p:nvSpPr>
          <p:spPr>
            <a:xfrm rot="6589444">
              <a:off x="8610710" y="1172648"/>
              <a:ext cx="240441" cy="229037"/>
            </a:xfrm>
            <a:custGeom>
              <a:avLst/>
              <a:gdLst/>
              <a:ahLst/>
              <a:cxnLst/>
              <a:rect l="l" t="t" r="r" b="b"/>
              <a:pathLst>
                <a:path w="8834" h="8415" extrusionOk="0">
                  <a:moveTo>
                    <a:pt x="4345" y="0"/>
                  </a:moveTo>
                  <a:cubicBezTo>
                    <a:pt x="4133" y="0"/>
                    <a:pt x="3918" y="16"/>
                    <a:pt x="3701" y="49"/>
                  </a:cubicBezTo>
                  <a:cubicBezTo>
                    <a:pt x="2587" y="228"/>
                    <a:pt x="1652" y="825"/>
                    <a:pt x="996" y="1680"/>
                  </a:cubicBezTo>
                  <a:cubicBezTo>
                    <a:pt x="319" y="2516"/>
                    <a:pt x="1" y="3670"/>
                    <a:pt x="180" y="4843"/>
                  </a:cubicBezTo>
                  <a:cubicBezTo>
                    <a:pt x="486" y="6898"/>
                    <a:pt x="2279" y="8414"/>
                    <a:pt x="4315" y="8414"/>
                  </a:cubicBezTo>
                  <a:cubicBezTo>
                    <a:pt x="4526" y="8414"/>
                    <a:pt x="4740" y="8398"/>
                    <a:pt x="4954" y="8364"/>
                  </a:cubicBezTo>
                  <a:cubicBezTo>
                    <a:pt x="7242" y="8026"/>
                    <a:pt x="8833" y="5878"/>
                    <a:pt x="8475" y="3590"/>
                  </a:cubicBezTo>
                  <a:cubicBezTo>
                    <a:pt x="8455" y="3510"/>
                    <a:pt x="8455" y="3411"/>
                    <a:pt x="8435" y="3312"/>
                  </a:cubicBezTo>
                  <a:cubicBezTo>
                    <a:pt x="8022" y="1372"/>
                    <a:pt x="6313" y="0"/>
                    <a:pt x="43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6"/>
            <p:cNvSpPr/>
            <p:nvPr/>
          </p:nvSpPr>
          <p:spPr>
            <a:xfrm rot="6589444">
              <a:off x="8589458" y="1187576"/>
              <a:ext cx="240441" cy="183856"/>
            </a:xfrm>
            <a:custGeom>
              <a:avLst/>
              <a:gdLst/>
              <a:ahLst/>
              <a:cxnLst/>
              <a:rect l="l" t="t" r="r" b="b"/>
              <a:pathLst>
                <a:path w="8834" h="6755" extrusionOk="0">
                  <a:moveTo>
                    <a:pt x="996" y="0"/>
                  </a:moveTo>
                  <a:cubicBezTo>
                    <a:pt x="319" y="856"/>
                    <a:pt x="1" y="2010"/>
                    <a:pt x="180" y="3183"/>
                  </a:cubicBezTo>
                  <a:cubicBezTo>
                    <a:pt x="486" y="5238"/>
                    <a:pt x="2279" y="6754"/>
                    <a:pt x="4315" y="6754"/>
                  </a:cubicBezTo>
                  <a:cubicBezTo>
                    <a:pt x="4526" y="6754"/>
                    <a:pt x="4740" y="6738"/>
                    <a:pt x="4954" y="6704"/>
                  </a:cubicBezTo>
                  <a:cubicBezTo>
                    <a:pt x="7242" y="6366"/>
                    <a:pt x="8833" y="4218"/>
                    <a:pt x="8475" y="1930"/>
                  </a:cubicBezTo>
                  <a:cubicBezTo>
                    <a:pt x="8455" y="1850"/>
                    <a:pt x="8455" y="1751"/>
                    <a:pt x="8435" y="1652"/>
                  </a:cubicBezTo>
                  <a:cubicBezTo>
                    <a:pt x="7938" y="2845"/>
                    <a:pt x="6924" y="4039"/>
                    <a:pt x="4855" y="4178"/>
                  </a:cubicBezTo>
                  <a:cubicBezTo>
                    <a:pt x="4770" y="4182"/>
                    <a:pt x="4687" y="4184"/>
                    <a:pt x="4606" y="4184"/>
                  </a:cubicBezTo>
                  <a:cubicBezTo>
                    <a:pt x="1547" y="4184"/>
                    <a:pt x="1073" y="1318"/>
                    <a:pt x="9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6"/>
            <p:cNvSpPr/>
            <p:nvPr/>
          </p:nvSpPr>
          <p:spPr>
            <a:xfrm rot="6589444">
              <a:off x="8721572" y="1291148"/>
              <a:ext cx="134020" cy="67282"/>
            </a:xfrm>
            <a:custGeom>
              <a:avLst/>
              <a:gdLst/>
              <a:ahLst/>
              <a:cxnLst/>
              <a:rect l="l" t="t" r="r" b="b"/>
              <a:pathLst>
                <a:path w="4924" h="2472" extrusionOk="0">
                  <a:moveTo>
                    <a:pt x="1751" y="0"/>
                  </a:moveTo>
                  <a:cubicBezTo>
                    <a:pt x="0" y="0"/>
                    <a:pt x="83" y="1978"/>
                    <a:pt x="1960" y="2364"/>
                  </a:cubicBezTo>
                  <a:cubicBezTo>
                    <a:pt x="2316" y="2438"/>
                    <a:pt x="2633" y="2471"/>
                    <a:pt x="2908" y="2471"/>
                  </a:cubicBezTo>
                  <a:cubicBezTo>
                    <a:pt x="4923" y="2471"/>
                    <a:pt x="4779" y="693"/>
                    <a:pt x="2556" y="116"/>
                  </a:cubicBezTo>
                  <a:cubicBezTo>
                    <a:pt x="2255" y="36"/>
                    <a:pt x="1986" y="0"/>
                    <a:pt x="17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4" name="Google Shape;734;p26"/>
            <p:cNvGrpSpPr/>
            <p:nvPr/>
          </p:nvGrpSpPr>
          <p:grpSpPr>
            <a:xfrm rot="207782">
              <a:off x="8490726" y="830563"/>
              <a:ext cx="143324" cy="134173"/>
              <a:chOff x="-2216556" y="2259126"/>
              <a:chExt cx="245561" cy="229844"/>
            </a:xfrm>
          </p:grpSpPr>
          <p:sp>
            <p:nvSpPr>
              <p:cNvPr id="735" name="Google Shape;735;p26"/>
              <p:cNvSpPr/>
              <p:nvPr/>
            </p:nvSpPr>
            <p:spPr>
              <a:xfrm rot="981662">
                <a:off x="-2195318" y="2284084"/>
                <a:ext cx="203086" cy="179927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6610" extrusionOk="0">
                    <a:moveTo>
                      <a:pt x="3708" y="0"/>
                    </a:moveTo>
                    <a:cubicBezTo>
                      <a:pt x="3236" y="0"/>
                      <a:pt x="2756" y="100"/>
                      <a:pt x="2308" y="313"/>
                    </a:cubicBezTo>
                    <a:cubicBezTo>
                      <a:pt x="717" y="1049"/>
                      <a:pt x="1" y="2859"/>
                      <a:pt x="618" y="4490"/>
                    </a:cubicBezTo>
                    <a:cubicBezTo>
                      <a:pt x="637" y="4550"/>
                      <a:pt x="657" y="4629"/>
                      <a:pt x="697" y="4689"/>
                    </a:cubicBezTo>
                    <a:cubicBezTo>
                      <a:pt x="1248" y="5892"/>
                      <a:pt x="2444" y="6610"/>
                      <a:pt x="3691" y="6610"/>
                    </a:cubicBezTo>
                    <a:cubicBezTo>
                      <a:pt x="4155" y="6610"/>
                      <a:pt x="4626" y="6511"/>
                      <a:pt x="5074" y="6300"/>
                    </a:cubicBezTo>
                    <a:cubicBezTo>
                      <a:pt x="6725" y="5524"/>
                      <a:pt x="7461" y="3555"/>
                      <a:pt x="6685" y="1924"/>
                    </a:cubicBezTo>
                    <a:cubicBezTo>
                      <a:pt x="6287" y="1108"/>
                      <a:pt x="5591" y="472"/>
                      <a:pt x="4775" y="173"/>
                    </a:cubicBezTo>
                    <a:cubicBezTo>
                      <a:pt x="4436" y="60"/>
                      <a:pt x="4074" y="0"/>
                      <a:pt x="3708" y="0"/>
                    </a:cubicBezTo>
                    <a:close/>
                  </a:path>
                </a:pathLst>
              </a:custGeom>
              <a:solidFill>
                <a:srgbClr val="368A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26"/>
              <p:cNvSpPr/>
              <p:nvPr/>
            </p:nvSpPr>
            <p:spPr>
              <a:xfrm rot="981662">
                <a:off x="-2179680" y="2292130"/>
                <a:ext cx="186292" cy="174129"/>
              </a:xfrm>
              <a:custGeom>
                <a:avLst/>
                <a:gdLst/>
                <a:ahLst/>
                <a:cxnLst/>
                <a:rect l="l" t="t" r="r" b="b"/>
                <a:pathLst>
                  <a:path w="6844" h="6397" extrusionOk="0">
                    <a:moveTo>
                      <a:pt x="4158" y="0"/>
                    </a:moveTo>
                    <a:lnTo>
                      <a:pt x="4158" y="0"/>
                    </a:lnTo>
                    <a:cubicBezTo>
                      <a:pt x="4695" y="915"/>
                      <a:pt x="5650" y="3083"/>
                      <a:pt x="3422" y="4376"/>
                    </a:cubicBezTo>
                    <a:cubicBezTo>
                      <a:pt x="2827" y="4720"/>
                      <a:pt x="2275" y="4855"/>
                      <a:pt x="1772" y="4855"/>
                    </a:cubicBezTo>
                    <a:cubicBezTo>
                      <a:pt x="1081" y="4855"/>
                      <a:pt x="484" y="4599"/>
                      <a:pt x="1" y="4277"/>
                    </a:cubicBezTo>
                    <a:lnTo>
                      <a:pt x="1" y="4277"/>
                    </a:lnTo>
                    <a:cubicBezTo>
                      <a:pt x="20" y="4337"/>
                      <a:pt x="40" y="4416"/>
                      <a:pt x="80" y="4476"/>
                    </a:cubicBezTo>
                    <a:cubicBezTo>
                      <a:pt x="631" y="5679"/>
                      <a:pt x="1827" y="6397"/>
                      <a:pt x="3074" y="6397"/>
                    </a:cubicBezTo>
                    <a:cubicBezTo>
                      <a:pt x="3538" y="6397"/>
                      <a:pt x="4009" y="6298"/>
                      <a:pt x="4457" y="6087"/>
                    </a:cubicBezTo>
                    <a:cubicBezTo>
                      <a:pt x="6108" y="5311"/>
                      <a:pt x="6844" y="3342"/>
                      <a:pt x="6068" y="1711"/>
                    </a:cubicBezTo>
                    <a:cubicBezTo>
                      <a:pt x="5670" y="895"/>
                      <a:pt x="4974" y="259"/>
                      <a:pt x="4158" y="0"/>
                    </a:cubicBezTo>
                    <a:close/>
                  </a:path>
                </a:pathLst>
              </a:custGeom>
              <a:solidFill>
                <a:srgbClr val="326D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26"/>
              <p:cNvSpPr/>
              <p:nvPr/>
            </p:nvSpPr>
            <p:spPr>
              <a:xfrm rot="981662">
                <a:off x="-2163044" y="2292467"/>
                <a:ext cx="84626" cy="71617"/>
              </a:xfrm>
              <a:custGeom>
                <a:avLst/>
                <a:gdLst/>
                <a:ahLst/>
                <a:cxnLst/>
                <a:rect l="l" t="t" r="r" b="b"/>
                <a:pathLst>
                  <a:path w="3109" h="2631" extrusionOk="0">
                    <a:moveTo>
                      <a:pt x="2027" y="1"/>
                    </a:moveTo>
                    <a:cubicBezTo>
                      <a:pt x="1707" y="1"/>
                      <a:pt x="1312" y="187"/>
                      <a:pt x="900" y="652"/>
                    </a:cubicBezTo>
                    <a:cubicBezTo>
                      <a:pt x="0" y="1673"/>
                      <a:pt x="170" y="2630"/>
                      <a:pt x="896" y="2630"/>
                    </a:cubicBezTo>
                    <a:cubicBezTo>
                      <a:pt x="1245" y="2630"/>
                      <a:pt x="1723" y="2408"/>
                      <a:pt x="2273" y="1866"/>
                    </a:cubicBezTo>
                    <a:cubicBezTo>
                      <a:pt x="3108" y="1016"/>
                      <a:pt x="2774" y="1"/>
                      <a:pt x="202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38" name="Google Shape;738;p26"/>
          <p:cNvGrpSpPr/>
          <p:nvPr/>
        </p:nvGrpSpPr>
        <p:grpSpPr>
          <a:xfrm>
            <a:off x="1308310" y="813778"/>
            <a:ext cx="172655" cy="153439"/>
            <a:chOff x="2116724" y="2212569"/>
            <a:chExt cx="323809" cy="287770"/>
          </a:xfrm>
        </p:grpSpPr>
        <p:sp>
          <p:nvSpPr>
            <p:cNvPr id="739" name="Google Shape;739;p26"/>
            <p:cNvSpPr/>
            <p:nvPr/>
          </p:nvSpPr>
          <p:spPr>
            <a:xfrm>
              <a:off x="2116724" y="2212569"/>
              <a:ext cx="323809" cy="287770"/>
            </a:xfrm>
            <a:custGeom>
              <a:avLst/>
              <a:gdLst/>
              <a:ahLst/>
              <a:cxnLst/>
              <a:rect l="l" t="t" r="r" b="b"/>
              <a:pathLst>
                <a:path w="11896" h="10572" extrusionOk="0">
                  <a:moveTo>
                    <a:pt x="6045" y="0"/>
                  </a:moveTo>
                  <a:cubicBezTo>
                    <a:pt x="5354" y="0"/>
                    <a:pt x="4672" y="140"/>
                    <a:pt x="4038" y="396"/>
                  </a:cubicBezTo>
                  <a:cubicBezTo>
                    <a:pt x="2725" y="893"/>
                    <a:pt x="1631" y="1908"/>
                    <a:pt x="1094" y="3300"/>
                  </a:cubicBezTo>
                  <a:cubicBezTo>
                    <a:pt x="0" y="6006"/>
                    <a:pt x="1293" y="9089"/>
                    <a:pt x="3998" y="10183"/>
                  </a:cubicBezTo>
                  <a:cubicBezTo>
                    <a:pt x="4651" y="10447"/>
                    <a:pt x="5325" y="10572"/>
                    <a:pt x="5987" y="10572"/>
                  </a:cubicBezTo>
                  <a:cubicBezTo>
                    <a:pt x="8075" y="10572"/>
                    <a:pt x="10051" y="9332"/>
                    <a:pt x="10881" y="7279"/>
                  </a:cubicBezTo>
                  <a:cubicBezTo>
                    <a:pt x="10921" y="7179"/>
                    <a:pt x="10961" y="7080"/>
                    <a:pt x="11001" y="6961"/>
                  </a:cubicBezTo>
                  <a:cubicBezTo>
                    <a:pt x="11896" y="4315"/>
                    <a:pt x="10583" y="1430"/>
                    <a:pt x="7997" y="396"/>
                  </a:cubicBezTo>
                  <a:cubicBezTo>
                    <a:pt x="7359" y="125"/>
                    <a:pt x="6698" y="0"/>
                    <a:pt x="6045" y="0"/>
                  </a:cubicBezTo>
                  <a:close/>
                </a:path>
              </a:pathLst>
            </a:custGeom>
            <a:solidFill>
              <a:srgbClr val="F9BE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6"/>
            <p:cNvSpPr/>
            <p:nvPr/>
          </p:nvSpPr>
          <p:spPr>
            <a:xfrm>
              <a:off x="2116724" y="2223349"/>
              <a:ext cx="299447" cy="276991"/>
            </a:xfrm>
            <a:custGeom>
              <a:avLst/>
              <a:gdLst/>
              <a:ahLst/>
              <a:cxnLst/>
              <a:rect l="l" t="t" r="r" b="b"/>
              <a:pathLst>
                <a:path w="11001" h="10176" extrusionOk="0">
                  <a:moveTo>
                    <a:pt x="4018" y="0"/>
                  </a:moveTo>
                  <a:lnTo>
                    <a:pt x="4018" y="0"/>
                  </a:lnTo>
                  <a:cubicBezTo>
                    <a:pt x="2725" y="497"/>
                    <a:pt x="1631" y="1512"/>
                    <a:pt x="1094" y="2904"/>
                  </a:cubicBezTo>
                  <a:cubicBezTo>
                    <a:pt x="0" y="5610"/>
                    <a:pt x="1293" y="8693"/>
                    <a:pt x="3998" y="9787"/>
                  </a:cubicBezTo>
                  <a:cubicBezTo>
                    <a:pt x="4651" y="10051"/>
                    <a:pt x="5325" y="10176"/>
                    <a:pt x="5987" y="10176"/>
                  </a:cubicBezTo>
                  <a:cubicBezTo>
                    <a:pt x="8075" y="10176"/>
                    <a:pt x="10051" y="8936"/>
                    <a:pt x="10881" y="6883"/>
                  </a:cubicBezTo>
                  <a:cubicBezTo>
                    <a:pt x="10921" y="6783"/>
                    <a:pt x="10961" y="6684"/>
                    <a:pt x="11001" y="6565"/>
                  </a:cubicBezTo>
                  <a:lnTo>
                    <a:pt x="11001" y="6565"/>
                  </a:lnTo>
                  <a:cubicBezTo>
                    <a:pt x="10193" y="7152"/>
                    <a:pt x="9174" y="7627"/>
                    <a:pt x="7972" y="7627"/>
                  </a:cubicBezTo>
                  <a:cubicBezTo>
                    <a:pt x="7221" y="7627"/>
                    <a:pt x="6398" y="7441"/>
                    <a:pt x="5510" y="6982"/>
                  </a:cubicBezTo>
                  <a:cubicBezTo>
                    <a:pt x="1850" y="5073"/>
                    <a:pt x="3203" y="1512"/>
                    <a:pt x="4018" y="0"/>
                  </a:cubicBezTo>
                  <a:close/>
                </a:path>
              </a:pathLst>
            </a:custGeom>
            <a:solidFill>
              <a:srgbClr val="AC88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6"/>
            <p:cNvSpPr/>
            <p:nvPr/>
          </p:nvSpPr>
          <p:spPr>
            <a:xfrm>
              <a:off x="2268314" y="2238565"/>
              <a:ext cx="138795" cy="112800"/>
            </a:xfrm>
            <a:custGeom>
              <a:avLst/>
              <a:gdLst/>
              <a:ahLst/>
              <a:cxnLst/>
              <a:rect l="l" t="t" r="r" b="b"/>
              <a:pathLst>
                <a:path w="5099" h="4144" extrusionOk="0">
                  <a:moveTo>
                    <a:pt x="1741" y="1"/>
                  </a:moveTo>
                  <a:cubicBezTo>
                    <a:pt x="500" y="1"/>
                    <a:pt x="0" y="1688"/>
                    <a:pt x="1433" y="3022"/>
                  </a:cubicBezTo>
                  <a:cubicBezTo>
                    <a:pt x="2305" y="3819"/>
                    <a:pt x="3057" y="4144"/>
                    <a:pt x="3611" y="4144"/>
                  </a:cubicBezTo>
                  <a:lnTo>
                    <a:pt x="3611" y="4144"/>
                  </a:lnTo>
                  <a:cubicBezTo>
                    <a:pt x="4842" y="4144"/>
                    <a:pt x="5099" y="2544"/>
                    <a:pt x="3522" y="953"/>
                  </a:cubicBezTo>
                  <a:cubicBezTo>
                    <a:pt x="2860" y="274"/>
                    <a:pt x="2241" y="1"/>
                    <a:pt x="17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2" name="Google Shape;742;p26"/>
          <p:cNvSpPr/>
          <p:nvPr/>
        </p:nvSpPr>
        <p:spPr>
          <a:xfrm>
            <a:off x="739799" y="701349"/>
            <a:ext cx="260274" cy="239556"/>
          </a:xfrm>
          <a:custGeom>
            <a:avLst/>
            <a:gdLst/>
            <a:ahLst/>
            <a:cxnLst/>
            <a:rect l="l" t="t" r="r" b="b"/>
            <a:pathLst>
              <a:path w="5292" h="4871" extrusionOk="0">
                <a:moveTo>
                  <a:pt x="2805" y="1"/>
                </a:moveTo>
                <a:cubicBezTo>
                  <a:pt x="2507" y="1"/>
                  <a:pt x="2205" y="57"/>
                  <a:pt x="1910" y="174"/>
                </a:cubicBezTo>
                <a:cubicBezTo>
                  <a:pt x="1850" y="174"/>
                  <a:pt x="1811" y="194"/>
                  <a:pt x="1751" y="214"/>
                </a:cubicBezTo>
                <a:cubicBezTo>
                  <a:pt x="538" y="791"/>
                  <a:pt x="0" y="2223"/>
                  <a:pt x="557" y="3457"/>
                </a:cubicBezTo>
                <a:cubicBezTo>
                  <a:pt x="980" y="4344"/>
                  <a:pt x="1870" y="4870"/>
                  <a:pt x="2793" y="4870"/>
                </a:cubicBezTo>
                <a:cubicBezTo>
                  <a:pt x="3132" y="4870"/>
                  <a:pt x="3474" y="4800"/>
                  <a:pt x="3800" y="4650"/>
                </a:cubicBezTo>
                <a:cubicBezTo>
                  <a:pt x="4417" y="4352"/>
                  <a:pt x="4874" y="3815"/>
                  <a:pt x="5073" y="3218"/>
                </a:cubicBezTo>
                <a:cubicBezTo>
                  <a:pt x="5292" y="2661"/>
                  <a:pt x="5272" y="2004"/>
                  <a:pt x="4994" y="1408"/>
                </a:cubicBezTo>
                <a:cubicBezTo>
                  <a:pt x="4574" y="523"/>
                  <a:pt x="3714" y="1"/>
                  <a:pt x="2805" y="1"/>
                </a:cubicBezTo>
                <a:close/>
              </a:path>
            </a:pathLst>
          </a:custGeom>
          <a:solidFill>
            <a:srgbClr val="E73E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26"/>
          <p:cNvSpPr/>
          <p:nvPr/>
        </p:nvSpPr>
        <p:spPr>
          <a:xfrm>
            <a:off x="739799" y="709906"/>
            <a:ext cx="250486" cy="230998"/>
          </a:xfrm>
          <a:custGeom>
            <a:avLst/>
            <a:gdLst/>
            <a:ahLst/>
            <a:cxnLst/>
            <a:rect l="l" t="t" r="r" b="b"/>
            <a:pathLst>
              <a:path w="5093" h="4697" extrusionOk="0">
                <a:moveTo>
                  <a:pt x="1910" y="0"/>
                </a:moveTo>
                <a:cubicBezTo>
                  <a:pt x="1850" y="0"/>
                  <a:pt x="1811" y="20"/>
                  <a:pt x="1751" y="40"/>
                </a:cubicBezTo>
                <a:cubicBezTo>
                  <a:pt x="538" y="617"/>
                  <a:pt x="0" y="2049"/>
                  <a:pt x="557" y="3283"/>
                </a:cubicBezTo>
                <a:cubicBezTo>
                  <a:pt x="980" y="4170"/>
                  <a:pt x="1870" y="4696"/>
                  <a:pt x="2793" y="4696"/>
                </a:cubicBezTo>
                <a:cubicBezTo>
                  <a:pt x="3132" y="4696"/>
                  <a:pt x="3474" y="4626"/>
                  <a:pt x="3800" y="4476"/>
                </a:cubicBezTo>
                <a:cubicBezTo>
                  <a:pt x="4417" y="4178"/>
                  <a:pt x="4874" y="3641"/>
                  <a:pt x="5093" y="3084"/>
                </a:cubicBezTo>
                <a:lnTo>
                  <a:pt x="5093" y="3084"/>
                </a:lnTo>
                <a:cubicBezTo>
                  <a:pt x="4733" y="3289"/>
                  <a:pt x="4135" y="3574"/>
                  <a:pt x="3506" y="3574"/>
                </a:cubicBezTo>
                <a:cubicBezTo>
                  <a:pt x="2917" y="3574"/>
                  <a:pt x="2302" y="3325"/>
                  <a:pt x="1831" y="2527"/>
                </a:cubicBezTo>
                <a:cubicBezTo>
                  <a:pt x="1234" y="1492"/>
                  <a:pt x="1492" y="617"/>
                  <a:pt x="1910" y="0"/>
                </a:cubicBezTo>
                <a:close/>
              </a:path>
            </a:pathLst>
          </a:custGeom>
          <a:solidFill>
            <a:srgbClr val="AD45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26"/>
          <p:cNvSpPr/>
          <p:nvPr/>
        </p:nvSpPr>
        <p:spPr>
          <a:xfrm>
            <a:off x="864330" y="723529"/>
            <a:ext cx="125317" cy="90245"/>
          </a:xfrm>
          <a:custGeom>
            <a:avLst/>
            <a:gdLst/>
            <a:ahLst/>
            <a:cxnLst/>
            <a:rect l="l" t="t" r="r" b="b"/>
            <a:pathLst>
              <a:path w="2548" h="1835" extrusionOk="0">
                <a:moveTo>
                  <a:pt x="760" y="1"/>
                </a:moveTo>
                <a:cubicBezTo>
                  <a:pt x="193" y="1"/>
                  <a:pt x="0" y="617"/>
                  <a:pt x="850" y="1454"/>
                </a:cubicBezTo>
                <a:cubicBezTo>
                  <a:pt x="1112" y="1722"/>
                  <a:pt x="1395" y="1835"/>
                  <a:pt x="1635" y="1835"/>
                </a:cubicBezTo>
                <a:cubicBezTo>
                  <a:pt x="2215" y="1835"/>
                  <a:pt x="2547" y="1177"/>
                  <a:pt x="1745" y="459"/>
                </a:cubicBezTo>
                <a:cubicBezTo>
                  <a:pt x="1381" y="139"/>
                  <a:pt x="1028" y="1"/>
                  <a:pt x="7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26"/>
          <p:cNvSpPr/>
          <p:nvPr/>
        </p:nvSpPr>
        <p:spPr>
          <a:xfrm>
            <a:off x="633637" y="1219054"/>
            <a:ext cx="106158" cy="94100"/>
          </a:xfrm>
          <a:custGeom>
            <a:avLst/>
            <a:gdLst/>
            <a:ahLst/>
            <a:cxnLst/>
            <a:rect l="l" t="t" r="r" b="b"/>
            <a:pathLst>
              <a:path w="3900" h="3457" extrusionOk="0">
                <a:moveTo>
                  <a:pt x="2022" y="1"/>
                </a:moveTo>
                <a:cubicBezTo>
                  <a:pt x="1816" y="1"/>
                  <a:pt x="1610" y="40"/>
                  <a:pt x="1412" y="115"/>
                </a:cubicBezTo>
                <a:cubicBezTo>
                  <a:pt x="955" y="255"/>
                  <a:pt x="577" y="573"/>
                  <a:pt x="398" y="1011"/>
                </a:cubicBezTo>
                <a:cubicBezTo>
                  <a:pt x="0" y="1866"/>
                  <a:pt x="358" y="2900"/>
                  <a:pt x="1233" y="3298"/>
                </a:cubicBezTo>
                <a:cubicBezTo>
                  <a:pt x="1469" y="3405"/>
                  <a:pt x="1715" y="3456"/>
                  <a:pt x="1956" y="3456"/>
                </a:cubicBezTo>
                <a:cubicBezTo>
                  <a:pt x="2611" y="3456"/>
                  <a:pt x="3230" y="3082"/>
                  <a:pt x="3521" y="2443"/>
                </a:cubicBezTo>
                <a:cubicBezTo>
                  <a:pt x="3541" y="2423"/>
                  <a:pt x="3541" y="2363"/>
                  <a:pt x="3561" y="2343"/>
                </a:cubicBezTo>
                <a:cubicBezTo>
                  <a:pt x="3899" y="1508"/>
                  <a:pt x="3521" y="553"/>
                  <a:pt x="2705" y="155"/>
                </a:cubicBezTo>
                <a:cubicBezTo>
                  <a:pt x="2485" y="50"/>
                  <a:pt x="2253" y="1"/>
                  <a:pt x="2022" y="1"/>
                </a:cubicBezTo>
                <a:close/>
              </a:path>
            </a:pathLst>
          </a:custGeom>
          <a:solidFill>
            <a:srgbClr val="368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26"/>
          <p:cNvSpPr/>
          <p:nvPr/>
        </p:nvSpPr>
        <p:spPr>
          <a:xfrm>
            <a:off x="633637" y="1222184"/>
            <a:ext cx="96930" cy="90969"/>
          </a:xfrm>
          <a:custGeom>
            <a:avLst/>
            <a:gdLst/>
            <a:ahLst/>
            <a:cxnLst/>
            <a:rect l="l" t="t" r="r" b="b"/>
            <a:pathLst>
              <a:path w="3561" h="3342" extrusionOk="0">
                <a:moveTo>
                  <a:pt x="1412" y="0"/>
                </a:moveTo>
                <a:lnTo>
                  <a:pt x="1412" y="0"/>
                </a:lnTo>
                <a:cubicBezTo>
                  <a:pt x="955" y="140"/>
                  <a:pt x="577" y="458"/>
                  <a:pt x="398" y="896"/>
                </a:cubicBezTo>
                <a:cubicBezTo>
                  <a:pt x="0" y="1751"/>
                  <a:pt x="358" y="2785"/>
                  <a:pt x="1233" y="3183"/>
                </a:cubicBezTo>
                <a:cubicBezTo>
                  <a:pt x="1469" y="3290"/>
                  <a:pt x="1715" y="3341"/>
                  <a:pt x="1956" y="3341"/>
                </a:cubicBezTo>
                <a:cubicBezTo>
                  <a:pt x="2611" y="3341"/>
                  <a:pt x="3230" y="2967"/>
                  <a:pt x="3521" y="2328"/>
                </a:cubicBezTo>
                <a:cubicBezTo>
                  <a:pt x="3541" y="2308"/>
                  <a:pt x="3541" y="2248"/>
                  <a:pt x="3561" y="2228"/>
                </a:cubicBezTo>
                <a:lnTo>
                  <a:pt x="3561" y="2228"/>
                </a:lnTo>
                <a:cubicBezTo>
                  <a:pt x="3307" y="2401"/>
                  <a:pt x="3001" y="2534"/>
                  <a:pt x="2644" y="2534"/>
                </a:cubicBezTo>
                <a:cubicBezTo>
                  <a:pt x="2385" y="2534"/>
                  <a:pt x="2100" y="2464"/>
                  <a:pt x="1790" y="2288"/>
                </a:cubicBezTo>
                <a:cubicBezTo>
                  <a:pt x="617" y="1612"/>
                  <a:pt x="1114" y="458"/>
                  <a:pt x="1412" y="0"/>
                </a:cubicBezTo>
                <a:close/>
              </a:path>
            </a:pathLst>
          </a:custGeom>
          <a:solidFill>
            <a:srgbClr val="326D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26"/>
          <p:cNvSpPr/>
          <p:nvPr/>
        </p:nvSpPr>
        <p:spPr>
          <a:xfrm>
            <a:off x="683749" y="1228282"/>
            <a:ext cx="44532" cy="37727"/>
          </a:xfrm>
          <a:custGeom>
            <a:avLst/>
            <a:gdLst/>
            <a:ahLst/>
            <a:cxnLst/>
            <a:rect l="l" t="t" r="r" b="b"/>
            <a:pathLst>
              <a:path w="1636" h="1386" extrusionOk="0">
                <a:moveTo>
                  <a:pt x="575" y="0"/>
                </a:moveTo>
                <a:cubicBezTo>
                  <a:pt x="180" y="0"/>
                  <a:pt x="0" y="529"/>
                  <a:pt x="447" y="990"/>
                </a:cubicBezTo>
                <a:cubicBezTo>
                  <a:pt x="734" y="1271"/>
                  <a:pt x="983" y="1386"/>
                  <a:pt x="1165" y="1386"/>
                </a:cubicBezTo>
                <a:cubicBezTo>
                  <a:pt x="1549" y="1386"/>
                  <a:pt x="1635" y="873"/>
                  <a:pt x="1163" y="333"/>
                </a:cubicBezTo>
                <a:cubicBezTo>
                  <a:pt x="949" y="96"/>
                  <a:pt x="743" y="0"/>
                  <a:pt x="57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26"/>
          <p:cNvSpPr txBox="1">
            <a:spLocks noGrp="1"/>
          </p:cNvSpPr>
          <p:nvPr>
            <p:ph type="title"/>
          </p:nvPr>
        </p:nvSpPr>
        <p:spPr>
          <a:xfrm>
            <a:off x="621100" y="568938"/>
            <a:ext cx="7901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2">
  <p:cSld name="CUSTOM_7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27"/>
          <p:cNvSpPr txBox="1">
            <a:spLocks noGrp="1"/>
          </p:cNvSpPr>
          <p:nvPr>
            <p:ph type="title"/>
          </p:nvPr>
        </p:nvSpPr>
        <p:spPr>
          <a:xfrm>
            <a:off x="1384600" y="569912"/>
            <a:ext cx="637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51" name="Google Shape;751;p27"/>
          <p:cNvSpPr/>
          <p:nvPr/>
        </p:nvSpPr>
        <p:spPr>
          <a:xfrm rot="-5400000" flipH="1">
            <a:off x="6897256" y="738134"/>
            <a:ext cx="3010539" cy="1534271"/>
          </a:xfrm>
          <a:custGeom>
            <a:avLst/>
            <a:gdLst/>
            <a:ahLst/>
            <a:cxnLst/>
            <a:rect l="l" t="t" r="r" b="b"/>
            <a:pathLst>
              <a:path w="142612" h="75832" extrusionOk="0">
                <a:moveTo>
                  <a:pt x="141139" y="75075"/>
                </a:moveTo>
                <a:lnTo>
                  <a:pt x="1" y="75075"/>
                </a:lnTo>
                <a:lnTo>
                  <a:pt x="1" y="0"/>
                </a:lnTo>
                <a:cubicBezTo>
                  <a:pt x="1492" y="19237"/>
                  <a:pt x="7500" y="26776"/>
                  <a:pt x="13050" y="29979"/>
                </a:cubicBezTo>
                <a:cubicBezTo>
                  <a:pt x="19595" y="33758"/>
                  <a:pt x="24707" y="31093"/>
                  <a:pt x="29382" y="35529"/>
                </a:cubicBezTo>
                <a:cubicBezTo>
                  <a:pt x="38095" y="43784"/>
                  <a:pt x="27393" y="59838"/>
                  <a:pt x="33321" y="65587"/>
                </a:cubicBezTo>
                <a:cubicBezTo>
                  <a:pt x="43884" y="75831"/>
                  <a:pt x="88563" y="34653"/>
                  <a:pt x="121187" y="44679"/>
                </a:cubicBezTo>
                <a:cubicBezTo>
                  <a:pt x="141935" y="51065"/>
                  <a:pt x="142611" y="66402"/>
                  <a:pt x="141139" y="7507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27"/>
          <p:cNvSpPr/>
          <p:nvPr/>
        </p:nvSpPr>
        <p:spPr>
          <a:xfrm rot="9784408">
            <a:off x="-557889" y="3607228"/>
            <a:ext cx="1519107" cy="2149233"/>
          </a:xfrm>
          <a:custGeom>
            <a:avLst/>
            <a:gdLst/>
            <a:ahLst/>
            <a:cxnLst/>
            <a:rect l="l" t="t" r="r" b="b"/>
            <a:pathLst>
              <a:path w="50131" h="80933" extrusionOk="0">
                <a:moveTo>
                  <a:pt x="20915" y="1"/>
                </a:moveTo>
                <a:cubicBezTo>
                  <a:pt x="20807" y="1"/>
                  <a:pt x="20698" y="2"/>
                  <a:pt x="20590" y="4"/>
                </a:cubicBezTo>
                <a:cubicBezTo>
                  <a:pt x="8634" y="282"/>
                  <a:pt x="2428" y="11502"/>
                  <a:pt x="816" y="22065"/>
                </a:cubicBezTo>
                <a:cubicBezTo>
                  <a:pt x="1" y="27416"/>
                  <a:pt x="1154" y="33364"/>
                  <a:pt x="5073" y="37084"/>
                </a:cubicBezTo>
                <a:cubicBezTo>
                  <a:pt x="6525" y="38476"/>
                  <a:pt x="8276" y="39471"/>
                  <a:pt x="9828" y="40764"/>
                </a:cubicBezTo>
                <a:cubicBezTo>
                  <a:pt x="11359" y="42057"/>
                  <a:pt x="12732" y="43728"/>
                  <a:pt x="13010" y="45717"/>
                </a:cubicBezTo>
                <a:cubicBezTo>
                  <a:pt x="13329" y="48264"/>
                  <a:pt x="11797" y="50591"/>
                  <a:pt x="10922" y="52978"/>
                </a:cubicBezTo>
                <a:cubicBezTo>
                  <a:pt x="8395" y="59941"/>
                  <a:pt x="11439" y="67778"/>
                  <a:pt x="15915" y="73647"/>
                </a:cubicBezTo>
                <a:cubicBezTo>
                  <a:pt x="18202" y="76631"/>
                  <a:pt x="21007" y="79435"/>
                  <a:pt x="24648" y="80490"/>
                </a:cubicBezTo>
                <a:cubicBezTo>
                  <a:pt x="25683" y="80792"/>
                  <a:pt x="26744" y="80932"/>
                  <a:pt x="27808" y="80932"/>
                </a:cubicBezTo>
                <a:cubicBezTo>
                  <a:pt x="31019" y="80932"/>
                  <a:pt x="34247" y="79652"/>
                  <a:pt x="36802" y="77665"/>
                </a:cubicBezTo>
                <a:cubicBezTo>
                  <a:pt x="40204" y="75019"/>
                  <a:pt x="42571" y="71200"/>
                  <a:pt x="44322" y="67241"/>
                </a:cubicBezTo>
                <a:cubicBezTo>
                  <a:pt x="50130" y="54192"/>
                  <a:pt x="50011" y="39033"/>
                  <a:pt x="46112" y="25287"/>
                </a:cubicBezTo>
                <a:cubicBezTo>
                  <a:pt x="44341" y="19081"/>
                  <a:pt x="41755" y="12974"/>
                  <a:pt x="37478" y="8140"/>
                </a:cubicBezTo>
                <a:cubicBezTo>
                  <a:pt x="33274" y="3407"/>
                  <a:pt x="27242" y="1"/>
                  <a:pt x="2091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3" name="Google Shape;753;p27"/>
          <p:cNvGrpSpPr/>
          <p:nvPr/>
        </p:nvGrpSpPr>
        <p:grpSpPr>
          <a:xfrm>
            <a:off x="445474" y="328946"/>
            <a:ext cx="740431" cy="1120977"/>
            <a:chOff x="597874" y="252746"/>
            <a:chExt cx="740431" cy="1120977"/>
          </a:xfrm>
        </p:grpSpPr>
        <p:sp>
          <p:nvSpPr>
            <p:cNvPr id="754" name="Google Shape;754;p27"/>
            <p:cNvSpPr/>
            <p:nvPr/>
          </p:nvSpPr>
          <p:spPr>
            <a:xfrm rot="1701482">
              <a:off x="999714" y="306920"/>
              <a:ext cx="294157" cy="261418"/>
            </a:xfrm>
            <a:custGeom>
              <a:avLst/>
              <a:gdLst/>
              <a:ahLst/>
              <a:cxnLst/>
              <a:rect l="l" t="t" r="r" b="b"/>
              <a:pathLst>
                <a:path w="11896" h="10572" extrusionOk="0">
                  <a:moveTo>
                    <a:pt x="6045" y="0"/>
                  </a:moveTo>
                  <a:cubicBezTo>
                    <a:pt x="5354" y="0"/>
                    <a:pt x="4672" y="140"/>
                    <a:pt x="4038" y="396"/>
                  </a:cubicBezTo>
                  <a:cubicBezTo>
                    <a:pt x="2725" y="893"/>
                    <a:pt x="1631" y="1908"/>
                    <a:pt x="1094" y="3300"/>
                  </a:cubicBezTo>
                  <a:cubicBezTo>
                    <a:pt x="0" y="6006"/>
                    <a:pt x="1293" y="9089"/>
                    <a:pt x="3998" y="10183"/>
                  </a:cubicBezTo>
                  <a:cubicBezTo>
                    <a:pt x="4651" y="10447"/>
                    <a:pt x="5325" y="10572"/>
                    <a:pt x="5987" y="10572"/>
                  </a:cubicBezTo>
                  <a:cubicBezTo>
                    <a:pt x="8075" y="10572"/>
                    <a:pt x="10051" y="9332"/>
                    <a:pt x="10881" y="7279"/>
                  </a:cubicBezTo>
                  <a:cubicBezTo>
                    <a:pt x="10921" y="7179"/>
                    <a:pt x="10961" y="7080"/>
                    <a:pt x="11001" y="6961"/>
                  </a:cubicBezTo>
                  <a:cubicBezTo>
                    <a:pt x="11896" y="4315"/>
                    <a:pt x="10583" y="1430"/>
                    <a:pt x="7997" y="396"/>
                  </a:cubicBezTo>
                  <a:cubicBezTo>
                    <a:pt x="7359" y="125"/>
                    <a:pt x="6698" y="0"/>
                    <a:pt x="60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7"/>
            <p:cNvSpPr/>
            <p:nvPr/>
          </p:nvSpPr>
          <p:spPr>
            <a:xfrm rot="1701482">
              <a:off x="998717" y="310869"/>
              <a:ext cx="272026" cy="251626"/>
            </a:xfrm>
            <a:custGeom>
              <a:avLst/>
              <a:gdLst/>
              <a:ahLst/>
              <a:cxnLst/>
              <a:rect l="l" t="t" r="r" b="b"/>
              <a:pathLst>
                <a:path w="11001" h="10176" extrusionOk="0">
                  <a:moveTo>
                    <a:pt x="4018" y="0"/>
                  </a:moveTo>
                  <a:lnTo>
                    <a:pt x="4018" y="0"/>
                  </a:lnTo>
                  <a:cubicBezTo>
                    <a:pt x="2725" y="497"/>
                    <a:pt x="1631" y="1512"/>
                    <a:pt x="1094" y="2904"/>
                  </a:cubicBezTo>
                  <a:cubicBezTo>
                    <a:pt x="0" y="5610"/>
                    <a:pt x="1293" y="8693"/>
                    <a:pt x="3998" y="9787"/>
                  </a:cubicBezTo>
                  <a:cubicBezTo>
                    <a:pt x="4651" y="10051"/>
                    <a:pt x="5325" y="10176"/>
                    <a:pt x="5987" y="10176"/>
                  </a:cubicBezTo>
                  <a:cubicBezTo>
                    <a:pt x="8075" y="10176"/>
                    <a:pt x="10051" y="8936"/>
                    <a:pt x="10881" y="6883"/>
                  </a:cubicBezTo>
                  <a:cubicBezTo>
                    <a:pt x="10921" y="6783"/>
                    <a:pt x="10961" y="6684"/>
                    <a:pt x="11001" y="6565"/>
                  </a:cubicBezTo>
                  <a:lnTo>
                    <a:pt x="11001" y="6565"/>
                  </a:lnTo>
                  <a:cubicBezTo>
                    <a:pt x="10193" y="7152"/>
                    <a:pt x="9174" y="7627"/>
                    <a:pt x="7972" y="7627"/>
                  </a:cubicBezTo>
                  <a:cubicBezTo>
                    <a:pt x="7221" y="7627"/>
                    <a:pt x="6398" y="7441"/>
                    <a:pt x="5510" y="6982"/>
                  </a:cubicBezTo>
                  <a:cubicBezTo>
                    <a:pt x="1850" y="5073"/>
                    <a:pt x="3203" y="1512"/>
                    <a:pt x="4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7"/>
            <p:cNvSpPr/>
            <p:nvPr/>
          </p:nvSpPr>
          <p:spPr>
            <a:xfrm rot="1701482">
              <a:off x="1157526" y="362731"/>
              <a:ext cx="126085" cy="102470"/>
            </a:xfrm>
            <a:custGeom>
              <a:avLst/>
              <a:gdLst/>
              <a:ahLst/>
              <a:cxnLst/>
              <a:rect l="l" t="t" r="r" b="b"/>
              <a:pathLst>
                <a:path w="5099" h="4144" extrusionOk="0">
                  <a:moveTo>
                    <a:pt x="1741" y="1"/>
                  </a:moveTo>
                  <a:cubicBezTo>
                    <a:pt x="500" y="1"/>
                    <a:pt x="0" y="1688"/>
                    <a:pt x="1433" y="3022"/>
                  </a:cubicBezTo>
                  <a:cubicBezTo>
                    <a:pt x="2305" y="3819"/>
                    <a:pt x="3057" y="4144"/>
                    <a:pt x="3611" y="4144"/>
                  </a:cubicBezTo>
                  <a:lnTo>
                    <a:pt x="3611" y="4144"/>
                  </a:lnTo>
                  <a:cubicBezTo>
                    <a:pt x="4842" y="4144"/>
                    <a:pt x="5099" y="2544"/>
                    <a:pt x="3522" y="953"/>
                  </a:cubicBezTo>
                  <a:cubicBezTo>
                    <a:pt x="2860" y="274"/>
                    <a:pt x="2241" y="1"/>
                    <a:pt x="17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7"/>
            <p:cNvSpPr/>
            <p:nvPr/>
          </p:nvSpPr>
          <p:spPr>
            <a:xfrm rot="1701269">
              <a:off x="617801" y="671017"/>
              <a:ext cx="132374" cy="117335"/>
            </a:xfrm>
            <a:custGeom>
              <a:avLst/>
              <a:gdLst/>
              <a:ahLst/>
              <a:cxnLst/>
              <a:rect l="l" t="t" r="r" b="b"/>
              <a:pathLst>
                <a:path w="3900" h="3457" extrusionOk="0">
                  <a:moveTo>
                    <a:pt x="2022" y="1"/>
                  </a:moveTo>
                  <a:cubicBezTo>
                    <a:pt x="1816" y="1"/>
                    <a:pt x="1610" y="40"/>
                    <a:pt x="1412" y="115"/>
                  </a:cubicBezTo>
                  <a:cubicBezTo>
                    <a:pt x="955" y="255"/>
                    <a:pt x="577" y="573"/>
                    <a:pt x="398" y="1011"/>
                  </a:cubicBezTo>
                  <a:cubicBezTo>
                    <a:pt x="0" y="1866"/>
                    <a:pt x="358" y="2900"/>
                    <a:pt x="1233" y="3298"/>
                  </a:cubicBezTo>
                  <a:cubicBezTo>
                    <a:pt x="1469" y="3405"/>
                    <a:pt x="1715" y="3456"/>
                    <a:pt x="1956" y="3456"/>
                  </a:cubicBezTo>
                  <a:cubicBezTo>
                    <a:pt x="2611" y="3456"/>
                    <a:pt x="3230" y="3082"/>
                    <a:pt x="3521" y="2443"/>
                  </a:cubicBezTo>
                  <a:cubicBezTo>
                    <a:pt x="3541" y="2423"/>
                    <a:pt x="3541" y="2363"/>
                    <a:pt x="3561" y="2343"/>
                  </a:cubicBezTo>
                  <a:cubicBezTo>
                    <a:pt x="3899" y="1508"/>
                    <a:pt x="3521" y="553"/>
                    <a:pt x="2705" y="155"/>
                  </a:cubicBezTo>
                  <a:cubicBezTo>
                    <a:pt x="2485" y="50"/>
                    <a:pt x="2253" y="1"/>
                    <a:pt x="2022" y="1"/>
                  </a:cubicBezTo>
                  <a:close/>
                </a:path>
              </a:pathLst>
            </a:custGeom>
            <a:solidFill>
              <a:srgbClr val="368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7"/>
            <p:cNvSpPr/>
            <p:nvPr/>
          </p:nvSpPr>
          <p:spPr>
            <a:xfrm rot="1701269">
              <a:off x="617564" y="671954"/>
              <a:ext cx="120868" cy="113431"/>
            </a:xfrm>
            <a:custGeom>
              <a:avLst/>
              <a:gdLst/>
              <a:ahLst/>
              <a:cxnLst/>
              <a:rect l="l" t="t" r="r" b="b"/>
              <a:pathLst>
                <a:path w="3561" h="3342" extrusionOk="0">
                  <a:moveTo>
                    <a:pt x="1412" y="0"/>
                  </a:moveTo>
                  <a:lnTo>
                    <a:pt x="1412" y="0"/>
                  </a:lnTo>
                  <a:cubicBezTo>
                    <a:pt x="955" y="140"/>
                    <a:pt x="577" y="458"/>
                    <a:pt x="398" y="896"/>
                  </a:cubicBezTo>
                  <a:cubicBezTo>
                    <a:pt x="0" y="1751"/>
                    <a:pt x="358" y="2785"/>
                    <a:pt x="1233" y="3183"/>
                  </a:cubicBezTo>
                  <a:cubicBezTo>
                    <a:pt x="1469" y="3290"/>
                    <a:pt x="1715" y="3341"/>
                    <a:pt x="1956" y="3341"/>
                  </a:cubicBezTo>
                  <a:cubicBezTo>
                    <a:pt x="2611" y="3341"/>
                    <a:pt x="3230" y="2967"/>
                    <a:pt x="3521" y="2328"/>
                  </a:cubicBezTo>
                  <a:cubicBezTo>
                    <a:pt x="3541" y="2308"/>
                    <a:pt x="3541" y="2248"/>
                    <a:pt x="3561" y="2228"/>
                  </a:cubicBezTo>
                  <a:lnTo>
                    <a:pt x="3561" y="2228"/>
                  </a:lnTo>
                  <a:cubicBezTo>
                    <a:pt x="3307" y="2401"/>
                    <a:pt x="3001" y="2534"/>
                    <a:pt x="2644" y="2534"/>
                  </a:cubicBezTo>
                  <a:cubicBezTo>
                    <a:pt x="2385" y="2534"/>
                    <a:pt x="2100" y="2464"/>
                    <a:pt x="1790" y="2288"/>
                  </a:cubicBezTo>
                  <a:cubicBezTo>
                    <a:pt x="617" y="1612"/>
                    <a:pt x="1114" y="458"/>
                    <a:pt x="1412" y="0"/>
                  </a:cubicBezTo>
                  <a:close/>
                </a:path>
              </a:pathLst>
            </a:custGeom>
            <a:solidFill>
              <a:srgbClr val="326D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7"/>
            <p:cNvSpPr/>
            <p:nvPr/>
          </p:nvSpPr>
          <p:spPr>
            <a:xfrm rot="1701269">
              <a:off x="688636" y="696791"/>
              <a:ext cx="55529" cy="47042"/>
            </a:xfrm>
            <a:custGeom>
              <a:avLst/>
              <a:gdLst/>
              <a:ahLst/>
              <a:cxnLst/>
              <a:rect l="l" t="t" r="r" b="b"/>
              <a:pathLst>
                <a:path w="1636" h="1386" extrusionOk="0">
                  <a:moveTo>
                    <a:pt x="575" y="0"/>
                  </a:moveTo>
                  <a:cubicBezTo>
                    <a:pt x="180" y="0"/>
                    <a:pt x="0" y="529"/>
                    <a:pt x="447" y="990"/>
                  </a:cubicBezTo>
                  <a:cubicBezTo>
                    <a:pt x="734" y="1271"/>
                    <a:pt x="983" y="1386"/>
                    <a:pt x="1165" y="1386"/>
                  </a:cubicBezTo>
                  <a:cubicBezTo>
                    <a:pt x="1549" y="1386"/>
                    <a:pt x="1635" y="873"/>
                    <a:pt x="1163" y="333"/>
                  </a:cubicBezTo>
                  <a:cubicBezTo>
                    <a:pt x="949" y="96"/>
                    <a:pt x="743" y="0"/>
                    <a:pt x="5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0" name="Google Shape;760;p27"/>
            <p:cNvGrpSpPr/>
            <p:nvPr/>
          </p:nvGrpSpPr>
          <p:grpSpPr>
            <a:xfrm rot="-998563">
              <a:off x="697786" y="1140203"/>
              <a:ext cx="220709" cy="206235"/>
              <a:chOff x="950850" y="1043511"/>
              <a:chExt cx="220711" cy="206237"/>
            </a:xfrm>
          </p:grpSpPr>
          <p:sp>
            <p:nvSpPr>
              <p:cNvPr id="761" name="Google Shape;761;p27"/>
              <p:cNvSpPr/>
              <p:nvPr/>
            </p:nvSpPr>
            <p:spPr>
              <a:xfrm rot="-905242">
                <a:off x="969001" y="1064687"/>
                <a:ext cx="184410" cy="163886"/>
              </a:xfrm>
              <a:custGeom>
                <a:avLst/>
                <a:gdLst/>
                <a:ahLst/>
                <a:cxnLst/>
                <a:rect l="l" t="t" r="r" b="b"/>
                <a:pathLst>
                  <a:path w="11896" h="10572" extrusionOk="0">
                    <a:moveTo>
                      <a:pt x="6045" y="0"/>
                    </a:moveTo>
                    <a:cubicBezTo>
                      <a:pt x="5354" y="0"/>
                      <a:pt x="4672" y="140"/>
                      <a:pt x="4038" y="396"/>
                    </a:cubicBezTo>
                    <a:cubicBezTo>
                      <a:pt x="2725" y="893"/>
                      <a:pt x="1631" y="1908"/>
                      <a:pt x="1094" y="3300"/>
                    </a:cubicBezTo>
                    <a:cubicBezTo>
                      <a:pt x="0" y="6006"/>
                      <a:pt x="1293" y="9089"/>
                      <a:pt x="3998" y="10183"/>
                    </a:cubicBezTo>
                    <a:cubicBezTo>
                      <a:pt x="4651" y="10447"/>
                      <a:pt x="5325" y="10572"/>
                      <a:pt x="5987" y="10572"/>
                    </a:cubicBezTo>
                    <a:cubicBezTo>
                      <a:pt x="8075" y="10572"/>
                      <a:pt x="10051" y="9332"/>
                      <a:pt x="10881" y="7279"/>
                    </a:cubicBezTo>
                    <a:cubicBezTo>
                      <a:pt x="10921" y="7179"/>
                      <a:pt x="10961" y="7080"/>
                      <a:pt x="11001" y="6961"/>
                    </a:cubicBezTo>
                    <a:cubicBezTo>
                      <a:pt x="11896" y="4315"/>
                      <a:pt x="10583" y="1430"/>
                      <a:pt x="7997" y="396"/>
                    </a:cubicBezTo>
                    <a:cubicBezTo>
                      <a:pt x="7359" y="125"/>
                      <a:pt x="6698" y="0"/>
                      <a:pt x="6045" y="0"/>
                    </a:cubicBezTo>
                    <a:close/>
                  </a:path>
                </a:pathLst>
              </a:custGeom>
              <a:solidFill>
                <a:srgbClr val="F9BE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7"/>
              <p:cNvSpPr/>
              <p:nvPr/>
            </p:nvSpPr>
            <p:spPr>
              <a:xfrm rot="-905242">
                <a:off x="970039" y="1072525"/>
                <a:ext cx="170536" cy="157747"/>
              </a:xfrm>
              <a:custGeom>
                <a:avLst/>
                <a:gdLst/>
                <a:ahLst/>
                <a:cxnLst/>
                <a:rect l="l" t="t" r="r" b="b"/>
                <a:pathLst>
                  <a:path w="11001" h="10176" extrusionOk="0">
                    <a:moveTo>
                      <a:pt x="4018" y="0"/>
                    </a:moveTo>
                    <a:lnTo>
                      <a:pt x="4018" y="0"/>
                    </a:lnTo>
                    <a:cubicBezTo>
                      <a:pt x="2725" y="497"/>
                      <a:pt x="1631" y="1512"/>
                      <a:pt x="1094" y="2904"/>
                    </a:cubicBezTo>
                    <a:cubicBezTo>
                      <a:pt x="0" y="5610"/>
                      <a:pt x="1293" y="8693"/>
                      <a:pt x="3998" y="9787"/>
                    </a:cubicBezTo>
                    <a:cubicBezTo>
                      <a:pt x="4651" y="10051"/>
                      <a:pt x="5325" y="10176"/>
                      <a:pt x="5987" y="10176"/>
                    </a:cubicBezTo>
                    <a:cubicBezTo>
                      <a:pt x="8075" y="10176"/>
                      <a:pt x="10051" y="8936"/>
                      <a:pt x="10881" y="6883"/>
                    </a:cubicBezTo>
                    <a:cubicBezTo>
                      <a:pt x="10921" y="6783"/>
                      <a:pt x="10961" y="6684"/>
                      <a:pt x="11001" y="6565"/>
                    </a:cubicBezTo>
                    <a:lnTo>
                      <a:pt x="11001" y="6565"/>
                    </a:lnTo>
                    <a:cubicBezTo>
                      <a:pt x="10193" y="7152"/>
                      <a:pt x="9174" y="7627"/>
                      <a:pt x="7972" y="7627"/>
                    </a:cubicBezTo>
                    <a:cubicBezTo>
                      <a:pt x="7221" y="7627"/>
                      <a:pt x="6398" y="7441"/>
                      <a:pt x="5510" y="6982"/>
                    </a:cubicBezTo>
                    <a:cubicBezTo>
                      <a:pt x="1850" y="5073"/>
                      <a:pt x="3203" y="1512"/>
                      <a:pt x="4018" y="0"/>
                    </a:cubicBezTo>
                    <a:close/>
                  </a:path>
                </a:pathLst>
              </a:custGeom>
              <a:solidFill>
                <a:srgbClr val="AC88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27"/>
              <p:cNvSpPr/>
              <p:nvPr/>
            </p:nvSpPr>
            <p:spPr>
              <a:xfrm rot="-905242">
                <a:off x="1045049" y="1071940"/>
                <a:ext cx="79044" cy="64240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4144" extrusionOk="0">
                    <a:moveTo>
                      <a:pt x="1741" y="1"/>
                    </a:moveTo>
                    <a:cubicBezTo>
                      <a:pt x="500" y="1"/>
                      <a:pt x="0" y="1688"/>
                      <a:pt x="1433" y="3022"/>
                    </a:cubicBezTo>
                    <a:cubicBezTo>
                      <a:pt x="2305" y="3819"/>
                      <a:pt x="3057" y="4144"/>
                      <a:pt x="3611" y="4144"/>
                    </a:cubicBezTo>
                    <a:lnTo>
                      <a:pt x="3611" y="4144"/>
                    </a:lnTo>
                    <a:cubicBezTo>
                      <a:pt x="4842" y="4144"/>
                      <a:pt x="5099" y="2544"/>
                      <a:pt x="3522" y="953"/>
                    </a:cubicBezTo>
                    <a:cubicBezTo>
                      <a:pt x="2860" y="274"/>
                      <a:pt x="2241" y="1"/>
                      <a:pt x="17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4" name="Google Shape;764;p27"/>
          <p:cNvGrpSpPr/>
          <p:nvPr/>
        </p:nvGrpSpPr>
        <p:grpSpPr>
          <a:xfrm rot="-998563">
            <a:off x="8599686" y="4646278"/>
            <a:ext cx="220709" cy="206235"/>
            <a:chOff x="950850" y="1043511"/>
            <a:chExt cx="220711" cy="206237"/>
          </a:xfrm>
        </p:grpSpPr>
        <p:sp>
          <p:nvSpPr>
            <p:cNvPr id="765" name="Google Shape;765;p27"/>
            <p:cNvSpPr/>
            <p:nvPr/>
          </p:nvSpPr>
          <p:spPr>
            <a:xfrm rot="-905242">
              <a:off x="969001" y="1064687"/>
              <a:ext cx="184410" cy="163886"/>
            </a:xfrm>
            <a:custGeom>
              <a:avLst/>
              <a:gdLst/>
              <a:ahLst/>
              <a:cxnLst/>
              <a:rect l="l" t="t" r="r" b="b"/>
              <a:pathLst>
                <a:path w="11896" h="10572" extrusionOk="0">
                  <a:moveTo>
                    <a:pt x="6045" y="0"/>
                  </a:moveTo>
                  <a:cubicBezTo>
                    <a:pt x="5354" y="0"/>
                    <a:pt x="4672" y="140"/>
                    <a:pt x="4038" y="396"/>
                  </a:cubicBezTo>
                  <a:cubicBezTo>
                    <a:pt x="2725" y="893"/>
                    <a:pt x="1631" y="1908"/>
                    <a:pt x="1094" y="3300"/>
                  </a:cubicBezTo>
                  <a:cubicBezTo>
                    <a:pt x="0" y="6006"/>
                    <a:pt x="1293" y="9089"/>
                    <a:pt x="3998" y="10183"/>
                  </a:cubicBezTo>
                  <a:cubicBezTo>
                    <a:pt x="4651" y="10447"/>
                    <a:pt x="5325" y="10572"/>
                    <a:pt x="5987" y="10572"/>
                  </a:cubicBezTo>
                  <a:cubicBezTo>
                    <a:pt x="8075" y="10572"/>
                    <a:pt x="10051" y="9332"/>
                    <a:pt x="10881" y="7279"/>
                  </a:cubicBezTo>
                  <a:cubicBezTo>
                    <a:pt x="10921" y="7179"/>
                    <a:pt x="10961" y="7080"/>
                    <a:pt x="11001" y="6961"/>
                  </a:cubicBezTo>
                  <a:cubicBezTo>
                    <a:pt x="11896" y="4315"/>
                    <a:pt x="10583" y="1430"/>
                    <a:pt x="7997" y="396"/>
                  </a:cubicBezTo>
                  <a:cubicBezTo>
                    <a:pt x="7359" y="125"/>
                    <a:pt x="6698" y="0"/>
                    <a:pt x="6045" y="0"/>
                  </a:cubicBezTo>
                  <a:close/>
                </a:path>
              </a:pathLst>
            </a:custGeom>
            <a:solidFill>
              <a:srgbClr val="F9BE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7"/>
            <p:cNvSpPr/>
            <p:nvPr/>
          </p:nvSpPr>
          <p:spPr>
            <a:xfrm rot="-905242">
              <a:off x="970039" y="1072525"/>
              <a:ext cx="170536" cy="157747"/>
            </a:xfrm>
            <a:custGeom>
              <a:avLst/>
              <a:gdLst/>
              <a:ahLst/>
              <a:cxnLst/>
              <a:rect l="l" t="t" r="r" b="b"/>
              <a:pathLst>
                <a:path w="11001" h="10176" extrusionOk="0">
                  <a:moveTo>
                    <a:pt x="4018" y="0"/>
                  </a:moveTo>
                  <a:lnTo>
                    <a:pt x="4018" y="0"/>
                  </a:lnTo>
                  <a:cubicBezTo>
                    <a:pt x="2725" y="497"/>
                    <a:pt x="1631" y="1512"/>
                    <a:pt x="1094" y="2904"/>
                  </a:cubicBezTo>
                  <a:cubicBezTo>
                    <a:pt x="0" y="5610"/>
                    <a:pt x="1293" y="8693"/>
                    <a:pt x="3998" y="9787"/>
                  </a:cubicBezTo>
                  <a:cubicBezTo>
                    <a:pt x="4651" y="10051"/>
                    <a:pt x="5325" y="10176"/>
                    <a:pt x="5987" y="10176"/>
                  </a:cubicBezTo>
                  <a:cubicBezTo>
                    <a:pt x="8075" y="10176"/>
                    <a:pt x="10051" y="8936"/>
                    <a:pt x="10881" y="6883"/>
                  </a:cubicBezTo>
                  <a:cubicBezTo>
                    <a:pt x="10921" y="6783"/>
                    <a:pt x="10961" y="6684"/>
                    <a:pt x="11001" y="6565"/>
                  </a:cubicBezTo>
                  <a:lnTo>
                    <a:pt x="11001" y="6565"/>
                  </a:lnTo>
                  <a:cubicBezTo>
                    <a:pt x="10193" y="7152"/>
                    <a:pt x="9174" y="7627"/>
                    <a:pt x="7972" y="7627"/>
                  </a:cubicBezTo>
                  <a:cubicBezTo>
                    <a:pt x="7221" y="7627"/>
                    <a:pt x="6398" y="7441"/>
                    <a:pt x="5510" y="6982"/>
                  </a:cubicBezTo>
                  <a:cubicBezTo>
                    <a:pt x="1850" y="5073"/>
                    <a:pt x="3203" y="1512"/>
                    <a:pt x="4018" y="0"/>
                  </a:cubicBezTo>
                  <a:close/>
                </a:path>
              </a:pathLst>
            </a:custGeom>
            <a:solidFill>
              <a:srgbClr val="AC88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7"/>
            <p:cNvSpPr/>
            <p:nvPr/>
          </p:nvSpPr>
          <p:spPr>
            <a:xfrm rot="-905242">
              <a:off x="1045049" y="1071940"/>
              <a:ext cx="79044" cy="64240"/>
            </a:xfrm>
            <a:custGeom>
              <a:avLst/>
              <a:gdLst/>
              <a:ahLst/>
              <a:cxnLst/>
              <a:rect l="l" t="t" r="r" b="b"/>
              <a:pathLst>
                <a:path w="5099" h="4144" extrusionOk="0">
                  <a:moveTo>
                    <a:pt x="1741" y="1"/>
                  </a:moveTo>
                  <a:cubicBezTo>
                    <a:pt x="500" y="1"/>
                    <a:pt x="0" y="1688"/>
                    <a:pt x="1433" y="3022"/>
                  </a:cubicBezTo>
                  <a:cubicBezTo>
                    <a:pt x="2305" y="3819"/>
                    <a:pt x="3057" y="4144"/>
                    <a:pt x="3611" y="4144"/>
                  </a:cubicBezTo>
                  <a:lnTo>
                    <a:pt x="3611" y="4144"/>
                  </a:lnTo>
                  <a:cubicBezTo>
                    <a:pt x="4842" y="4144"/>
                    <a:pt x="5099" y="2544"/>
                    <a:pt x="3522" y="953"/>
                  </a:cubicBezTo>
                  <a:cubicBezTo>
                    <a:pt x="2860" y="274"/>
                    <a:pt x="2241" y="1"/>
                    <a:pt x="17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3">
  <p:cSld name="CUSTOM_7_1"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28"/>
          <p:cNvSpPr txBox="1">
            <a:spLocks noGrp="1"/>
          </p:cNvSpPr>
          <p:nvPr>
            <p:ph type="title"/>
          </p:nvPr>
        </p:nvSpPr>
        <p:spPr>
          <a:xfrm>
            <a:off x="1384600" y="569912"/>
            <a:ext cx="637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0" name="Google Shape;770;p28"/>
          <p:cNvSpPr/>
          <p:nvPr/>
        </p:nvSpPr>
        <p:spPr>
          <a:xfrm>
            <a:off x="7134370" y="4597"/>
            <a:ext cx="2025804" cy="1270617"/>
          </a:xfrm>
          <a:custGeom>
            <a:avLst/>
            <a:gdLst/>
            <a:ahLst/>
            <a:cxnLst/>
            <a:rect l="l" t="t" r="r" b="b"/>
            <a:pathLst>
              <a:path w="107899" h="67676" extrusionOk="0">
                <a:moveTo>
                  <a:pt x="107899" y="1"/>
                </a:moveTo>
                <a:lnTo>
                  <a:pt x="107899" y="67676"/>
                </a:lnTo>
                <a:cubicBezTo>
                  <a:pt x="102946" y="66085"/>
                  <a:pt x="98370" y="62305"/>
                  <a:pt x="95804" y="54587"/>
                </a:cubicBezTo>
                <a:cubicBezTo>
                  <a:pt x="88205" y="31790"/>
                  <a:pt x="78517" y="17606"/>
                  <a:pt x="39130" y="18999"/>
                </a:cubicBezTo>
                <a:cubicBezTo>
                  <a:pt x="12752" y="19933"/>
                  <a:pt x="5133" y="11976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of Text 2">
  <p:cSld name="CUSTOM_17"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29"/>
          <p:cNvSpPr txBox="1">
            <a:spLocks noGrp="1"/>
          </p:cNvSpPr>
          <p:nvPr>
            <p:ph type="title"/>
          </p:nvPr>
        </p:nvSpPr>
        <p:spPr>
          <a:xfrm>
            <a:off x="5362700" y="1229275"/>
            <a:ext cx="2301300" cy="122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73" name="Google Shape;773;p29"/>
          <p:cNvSpPr txBox="1">
            <a:spLocks noGrp="1"/>
          </p:cNvSpPr>
          <p:nvPr>
            <p:ph type="subTitle" idx="1"/>
          </p:nvPr>
        </p:nvSpPr>
        <p:spPr>
          <a:xfrm>
            <a:off x="5328500" y="2571750"/>
            <a:ext cx="2369700" cy="10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29"/>
          <p:cNvSpPr/>
          <p:nvPr/>
        </p:nvSpPr>
        <p:spPr>
          <a:xfrm rot="10799623">
            <a:off x="6183680" y="1417364"/>
            <a:ext cx="6135194" cy="6996823"/>
          </a:xfrm>
          <a:custGeom>
            <a:avLst/>
            <a:gdLst/>
            <a:ahLst/>
            <a:cxnLst/>
            <a:rect l="l" t="t" r="r" b="b"/>
            <a:pathLst>
              <a:path w="67318" h="67756" extrusionOk="0">
                <a:moveTo>
                  <a:pt x="51283" y="0"/>
                </a:moveTo>
                <a:cubicBezTo>
                  <a:pt x="48613" y="0"/>
                  <a:pt x="45928" y="444"/>
                  <a:pt x="43327" y="1110"/>
                </a:cubicBezTo>
                <a:cubicBezTo>
                  <a:pt x="29461" y="4611"/>
                  <a:pt x="17605" y="14100"/>
                  <a:pt x="9250" y="25697"/>
                </a:cubicBezTo>
                <a:cubicBezTo>
                  <a:pt x="5471" y="30909"/>
                  <a:pt x="2288" y="36738"/>
                  <a:pt x="1154" y="43084"/>
                </a:cubicBezTo>
                <a:cubicBezTo>
                  <a:pt x="0" y="49429"/>
                  <a:pt x="1154" y="56392"/>
                  <a:pt x="5232" y="61385"/>
                </a:cubicBezTo>
                <a:cubicBezTo>
                  <a:pt x="8996" y="65959"/>
                  <a:pt x="14005" y="67756"/>
                  <a:pt x="19233" y="67756"/>
                </a:cubicBezTo>
                <a:cubicBezTo>
                  <a:pt x="24533" y="67756"/>
                  <a:pt x="30056" y="65909"/>
                  <a:pt x="34733" y="63235"/>
                </a:cubicBezTo>
                <a:cubicBezTo>
                  <a:pt x="39447" y="60549"/>
                  <a:pt x="43426" y="55974"/>
                  <a:pt x="43923" y="50603"/>
                </a:cubicBezTo>
                <a:cubicBezTo>
                  <a:pt x="44082" y="48614"/>
                  <a:pt x="43824" y="46605"/>
                  <a:pt x="43864" y="44595"/>
                </a:cubicBezTo>
                <a:cubicBezTo>
                  <a:pt x="43923" y="42586"/>
                  <a:pt x="44381" y="40478"/>
                  <a:pt x="45773" y="39045"/>
                </a:cubicBezTo>
                <a:cubicBezTo>
                  <a:pt x="47564" y="37235"/>
                  <a:pt x="50349" y="36996"/>
                  <a:pt x="52795" y="36181"/>
                </a:cubicBezTo>
                <a:cubicBezTo>
                  <a:pt x="59837" y="33873"/>
                  <a:pt x="64075" y="26612"/>
                  <a:pt x="65925" y="19451"/>
                </a:cubicBezTo>
                <a:cubicBezTo>
                  <a:pt x="66860" y="15831"/>
                  <a:pt x="67317" y="11852"/>
                  <a:pt x="65905" y="8371"/>
                </a:cubicBezTo>
                <a:cubicBezTo>
                  <a:pt x="64274" y="4372"/>
                  <a:pt x="60355" y="1567"/>
                  <a:pt x="56157" y="553"/>
                </a:cubicBezTo>
                <a:cubicBezTo>
                  <a:pt x="54554" y="167"/>
                  <a:pt x="52921" y="0"/>
                  <a:pt x="5128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29"/>
          <p:cNvSpPr/>
          <p:nvPr/>
        </p:nvSpPr>
        <p:spPr>
          <a:xfrm rot="-9000376">
            <a:off x="7131849" y="-685978"/>
            <a:ext cx="2129824" cy="1727195"/>
          </a:xfrm>
          <a:custGeom>
            <a:avLst/>
            <a:gdLst/>
            <a:ahLst/>
            <a:cxnLst/>
            <a:rect l="l" t="t" r="r" b="b"/>
            <a:pathLst>
              <a:path w="88523" h="71211" extrusionOk="0">
                <a:moveTo>
                  <a:pt x="69070" y="0"/>
                </a:moveTo>
                <a:cubicBezTo>
                  <a:pt x="66627" y="0"/>
                  <a:pt x="64097" y="676"/>
                  <a:pt x="61807" y="1586"/>
                </a:cubicBezTo>
                <a:cubicBezTo>
                  <a:pt x="56117" y="3834"/>
                  <a:pt x="50846" y="7613"/>
                  <a:pt x="47842" y="12964"/>
                </a:cubicBezTo>
                <a:cubicBezTo>
                  <a:pt x="46032" y="16167"/>
                  <a:pt x="45077" y="19788"/>
                  <a:pt x="43744" y="23209"/>
                </a:cubicBezTo>
                <a:cubicBezTo>
                  <a:pt x="42392" y="26651"/>
                  <a:pt x="40482" y="30052"/>
                  <a:pt x="37359" y="31982"/>
                </a:cubicBezTo>
                <a:cubicBezTo>
                  <a:pt x="33141" y="34568"/>
                  <a:pt x="27830" y="34031"/>
                  <a:pt x="22996" y="35025"/>
                </a:cubicBezTo>
                <a:cubicBezTo>
                  <a:pt x="17983" y="36060"/>
                  <a:pt x="13487" y="38885"/>
                  <a:pt x="9728" y="42366"/>
                </a:cubicBezTo>
                <a:cubicBezTo>
                  <a:pt x="7619" y="44315"/>
                  <a:pt x="5650" y="46603"/>
                  <a:pt x="4794" y="49368"/>
                </a:cubicBezTo>
                <a:cubicBezTo>
                  <a:pt x="4178" y="51337"/>
                  <a:pt x="4178" y="53446"/>
                  <a:pt x="4257" y="55515"/>
                </a:cubicBezTo>
                <a:cubicBezTo>
                  <a:pt x="4377" y="58200"/>
                  <a:pt x="4635" y="60886"/>
                  <a:pt x="5053" y="63512"/>
                </a:cubicBezTo>
                <a:lnTo>
                  <a:pt x="0" y="71210"/>
                </a:lnTo>
                <a:cubicBezTo>
                  <a:pt x="21226" y="69022"/>
                  <a:pt x="42093" y="63373"/>
                  <a:pt x="61508" y="54520"/>
                </a:cubicBezTo>
                <a:cubicBezTo>
                  <a:pt x="67934" y="51616"/>
                  <a:pt x="74220" y="48334"/>
                  <a:pt x="79929" y="44176"/>
                </a:cubicBezTo>
                <a:cubicBezTo>
                  <a:pt x="83450" y="41610"/>
                  <a:pt x="86911" y="38447"/>
                  <a:pt x="87926" y="34230"/>
                </a:cubicBezTo>
                <a:cubicBezTo>
                  <a:pt x="88523" y="31763"/>
                  <a:pt x="88204" y="29157"/>
                  <a:pt x="87707" y="26670"/>
                </a:cubicBezTo>
                <a:cubicBezTo>
                  <a:pt x="86215" y="19211"/>
                  <a:pt x="83152" y="12069"/>
                  <a:pt x="78755" y="5883"/>
                </a:cubicBezTo>
                <a:cubicBezTo>
                  <a:pt x="77482" y="4092"/>
                  <a:pt x="76070" y="2342"/>
                  <a:pt x="74140" y="1248"/>
                </a:cubicBezTo>
                <a:cubicBezTo>
                  <a:pt x="72581" y="359"/>
                  <a:pt x="70849" y="0"/>
                  <a:pt x="6907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6" name="Google Shape;776;p29"/>
          <p:cNvGrpSpPr/>
          <p:nvPr/>
        </p:nvGrpSpPr>
        <p:grpSpPr>
          <a:xfrm rot="-8100000" flipH="1">
            <a:off x="700652" y="243394"/>
            <a:ext cx="491238" cy="1335180"/>
            <a:chOff x="7914424" y="1418611"/>
            <a:chExt cx="335676" cy="912364"/>
          </a:xfrm>
        </p:grpSpPr>
        <p:sp>
          <p:nvSpPr>
            <p:cNvPr id="777" name="Google Shape;777;p29"/>
            <p:cNvSpPr/>
            <p:nvPr/>
          </p:nvSpPr>
          <p:spPr>
            <a:xfrm rot="5400000" flipH="1">
              <a:off x="8142550" y="2223424"/>
              <a:ext cx="113874" cy="101227"/>
            </a:xfrm>
            <a:custGeom>
              <a:avLst/>
              <a:gdLst/>
              <a:ahLst/>
              <a:cxnLst/>
              <a:rect l="l" t="t" r="r" b="b"/>
              <a:pathLst>
                <a:path w="11896" h="10572" extrusionOk="0">
                  <a:moveTo>
                    <a:pt x="6045" y="0"/>
                  </a:moveTo>
                  <a:cubicBezTo>
                    <a:pt x="5354" y="0"/>
                    <a:pt x="4672" y="140"/>
                    <a:pt x="4038" y="396"/>
                  </a:cubicBezTo>
                  <a:cubicBezTo>
                    <a:pt x="2725" y="893"/>
                    <a:pt x="1631" y="1908"/>
                    <a:pt x="1094" y="3300"/>
                  </a:cubicBezTo>
                  <a:cubicBezTo>
                    <a:pt x="0" y="6006"/>
                    <a:pt x="1293" y="9089"/>
                    <a:pt x="3998" y="10183"/>
                  </a:cubicBezTo>
                  <a:cubicBezTo>
                    <a:pt x="4651" y="10447"/>
                    <a:pt x="5325" y="10572"/>
                    <a:pt x="5987" y="10572"/>
                  </a:cubicBezTo>
                  <a:cubicBezTo>
                    <a:pt x="8075" y="10572"/>
                    <a:pt x="10051" y="9332"/>
                    <a:pt x="10881" y="7279"/>
                  </a:cubicBezTo>
                  <a:cubicBezTo>
                    <a:pt x="10921" y="7179"/>
                    <a:pt x="10961" y="7080"/>
                    <a:pt x="11001" y="6961"/>
                  </a:cubicBezTo>
                  <a:cubicBezTo>
                    <a:pt x="11896" y="4315"/>
                    <a:pt x="10583" y="1430"/>
                    <a:pt x="7997" y="396"/>
                  </a:cubicBezTo>
                  <a:cubicBezTo>
                    <a:pt x="7359" y="125"/>
                    <a:pt x="6698" y="0"/>
                    <a:pt x="6045" y="0"/>
                  </a:cubicBezTo>
                  <a:close/>
                </a:path>
              </a:pathLst>
            </a:custGeom>
            <a:solidFill>
              <a:srgbClr val="F9BE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9"/>
            <p:cNvSpPr/>
            <p:nvPr/>
          </p:nvSpPr>
          <p:spPr>
            <a:xfrm rot="5400000" flipH="1">
              <a:off x="8144939" y="2229604"/>
              <a:ext cx="105307" cy="97435"/>
            </a:xfrm>
            <a:custGeom>
              <a:avLst/>
              <a:gdLst/>
              <a:ahLst/>
              <a:cxnLst/>
              <a:rect l="l" t="t" r="r" b="b"/>
              <a:pathLst>
                <a:path w="11001" h="10176" extrusionOk="0">
                  <a:moveTo>
                    <a:pt x="4018" y="0"/>
                  </a:moveTo>
                  <a:lnTo>
                    <a:pt x="4018" y="0"/>
                  </a:lnTo>
                  <a:cubicBezTo>
                    <a:pt x="2725" y="497"/>
                    <a:pt x="1631" y="1512"/>
                    <a:pt x="1094" y="2904"/>
                  </a:cubicBezTo>
                  <a:cubicBezTo>
                    <a:pt x="0" y="5610"/>
                    <a:pt x="1293" y="8693"/>
                    <a:pt x="3998" y="9787"/>
                  </a:cubicBezTo>
                  <a:cubicBezTo>
                    <a:pt x="4651" y="10051"/>
                    <a:pt x="5325" y="10176"/>
                    <a:pt x="5987" y="10176"/>
                  </a:cubicBezTo>
                  <a:cubicBezTo>
                    <a:pt x="8075" y="10176"/>
                    <a:pt x="10051" y="8936"/>
                    <a:pt x="10881" y="6883"/>
                  </a:cubicBezTo>
                  <a:cubicBezTo>
                    <a:pt x="10921" y="6783"/>
                    <a:pt x="10961" y="6684"/>
                    <a:pt x="11001" y="6565"/>
                  </a:cubicBezTo>
                  <a:lnTo>
                    <a:pt x="11001" y="6565"/>
                  </a:lnTo>
                  <a:cubicBezTo>
                    <a:pt x="10193" y="7152"/>
                    <a:pt x="9174" y="7627"/>
                    <a:pt x="7972" y="7627"/>
                  </a:cubicBezTo>
                  <a:cubicBezTo>
                    <a:pt x="7221" y="7627"/>
                    <a:pt x="6398" y="7441"/>
                    <a:pt x="5510" y="6982"/>
                  </a:cubicBezTo>
                  <a:cubicBezTo>
                    <a:pt x="1850" y="5073"/>
                    <a:pt x="3203" y="1512"/>
                    <a:pt x="4018" y="0"/>
                  </a:cubicBezTo>
                  <a:close/>
                </a:path>
              </a:pathLst>
            </a:custGeom>
            <a:solidFill>
              <a:srgbClr val="AC88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9"/>
            <p:cNvSpPr/>
            <p:nvPr/>
          </p:nvSpPr>
          <p:spPr>
            <a:xfrm rot="5400000" flipH="1">
              <a:off x="8196714" y="2233414"/>
              <a:ext cx="48810" cy="39679"/>
            </a:xfrm>
            <a:custGeom>
              <a:avLst/>
              <a:gdLst/>
              <a:ahLst/>
              <a:cxnLst/>
              <a:rect l="l" t="t" r="r" b="b"/>
              <a:pathLst>
                <a:path w="5099" h="4144" extrusionOk="0">
                  <a:moveTo>
                    <a:pt x="1741" y="1"/>
                  </a:moveTo>
                  <a:cubicBezTo>
                    <a:pt x="500" y="1"/>
                    <a:pt x="0" y="1688"/>
                    <a:pt x="1433" y="3022"/>
                  </a:cubicBezTo>
                  <a:cubicBezTo>
                    <a:pt x="2305" y="3819"/>
                    <a:pt x="3057" y="4144"/>
                    <a:pt x="3611" y="4144"/>
                  </a:cubicBezTo>
                  <a:lnTo>
                    <a:pt x="3611" y="4144"/>
                  </a:lnTo>
                  <a:cubicBezTo>
                    <a:pt x="4842" y="4144"/>
                    <a:pt x="5099" y="2544"/>
                    <a:pt x="3522" y="953"/>
                  </a:cubicBezTo>
                  <a:cubicBezTo>
                    <a:pt x="2860" y="274"/>
                    <a:pt x="2241" y="1"/>
                    <a:pt x="17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9"/>
            <p:cNvSpPr/>
            <p:nvPr/>
          </p:nvSpPr>
          <p:spPr>
            <a:xfrm rot="5400000" flipH="1">
              <a:off x="7906398" y="1807516"/>
              <a:ext cx="201929" cy="185877"/>
            </a:xfrm>
            <a:custGeom>
              <a:avLst/>
              <a:gdLst/>
              <a:ahLst/>
              <a:cxnLst/>
              <a:rect l="l" t="t" r="r" b="b"/>
              <a:pathLst>
                <a:path w="5292" h="4871" extrusionOk="0">
                  <a:moveTo>
                    <a:pt x="2805" y="1"/>
                  </a:moveTo>
                  <a:cubicBezTo>
                    <a:pt x="2507" y="1"/>
                    <a:pt x="2205" y="57"/>
                    <a:pt x="1910" y="174"/>
                  </a:cubicBezTo>
                  <a:cubicBezTo>
                    <a:pt x="1850" y="174"/>
                    <a:pt x="1811" y="194"/>
                    <a:pt x="1751" y="214"/>
                  </a:cubicBezTo>
                  <a:cubicBezTo>
                    <a:pt x="538" y="791"/>
                    <a:pt x="0" y="2223"/>
                    <a:pt x="557" y="3457"/>
                  </a:cubicBezTo>
                  <a:cubicBezTo>
                    <a:pt x="980" y="4344"/>
                    <a:pt x="1870" y="4870"/>
                    <a:pt x="2793" y="4870"/>
                  </a:cubicBezTo>
                  <a:cubicBezTo>
                    <a:pt x="3132" y="4870"/>
                    <a:pt x="3474" y="4800"/>
                    <a:pt x="3800" y="4650"/>
                  </a:cubicBezTo>
                  <a:cubicBezTo>
                    <a:pt x="4417" y="4352"/>
                    <a:pt x="4874" y="3815"/>
                    <a:pt x="5073" y="3218"/>
                  </a:cubicBezTo>
                  <a:cubicBezTo>
                    <a:pt x="5292" y="2661"/>
                    <a:pt x="5272" y="2004"/>
                    <a:pt x="4994" y="1408"/>
                  </a:cubicBezTo>
                  <a:cubicBezTo>
                    <a:pt x="4574" y="523"/>
                    <a:pt x="3714" y="1"/>
                    <a:pt x="2805" y="1"/>
                  </a:cubicBezTo>
                  <a:close/>
                </a:path>
              </a:pathLst>
            </a:custGeom>
            <a:solidFill>
              <a:srgbClr val="E73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9"/>
            <p:cNvSpPr/>
            <p:nvPr/>
          </p:nvSpPr>
          <p:spPr>
            <a:xfrm rot="5400000" flipH="1">
              <a:off x="7906875" y="1814633"/>
              <a:ext cx="194336" cy="179238"/>
            </a:xfrm>
            <a:custGeom>
              <a:avLst/>
              <a:gdLst/>
              <a:ahLst/>
              <a:cxnLst/>
              <a:rect l="l" t="t" r="r" b="b"/>
              <a:pathLst>
                <a:path w="5093" h="4697" extrusionOk="0">
                  <a:moveTo>
                    <a:pt x="1910" y="0"/>
                  </a:moveTo>
                  <a:cubicBezTo>
                    <a:pt x="1850" y="0"/>
                    <a:pt x="1811" y="20"/>
                    <a:pt x="1751" y="40"/>
                  </a:cubicBezTo>
                  <a:cubicBezTo>
                    <a:pt x="538" y="617"/>
                    <a:pt x="0" y="2049"/>
                    <a:pt x="557" y="3283"/>
                  </a:cubicBezTo>
                  <a:cubicBezTo>
                    <a:pt x="980" y="4170"/>
                    <a:pt x="1870" y="4696"/>
                    <a:pt x="2793" y="4696"/>
                  </a:cubicBezTo>
                  <a:cubicBezTo>
                    <a:pt x="3132" y="4696"/>
                    <a:pt x="3474" y="4626"/>
                    <a:pt x="3800" y="4476"/>
                  </a:cubicBezTo>
                  <a:cubicBezTo>
                    <a:pt x="4417" y="4178"/>
                    <a:pt x="4874" y="3641"/>
                    <a:pt x="5093" y="3084"/>
                  </a:cubicBezTo>
                  <a:lnTo>
                    <a:pt x="5093" y="3084"/>
                  </a:lnTo>
                  <a:cubicBezTo>
                    <a:pt x="4733" y="3289"/>
                    <a:pt x="4135" y="3574"/>
                    <a:pt x="3506" y="3574"/>
                  </a:cubicBezTo>
                  <a:cubicBezTo>
                    <a:pt x="2917" y="3574"/>
                    <a:pt x="2302" y="3325"/>
                    <a:pt x="1831" y="2527"/>
                  </a:cubicBezTo>
                  <a:cubicBezTo>
                    <a:pt x="1234" y="1492"/>
                    <a:pt x="1492" y="617"/>
                    <a:pt x="1910" y="0"/>
                  </a:cubicBezTo>
                  <a:close/>
                </a:path>
              </a:pathLst>
            </a:custGeom>
            <a:solidFill>
              <a:srgbClr val="AD4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9"/>
            <p:cNvSpPr/>
            <p:nvPr/>
          </p:nvSpPr>
          <p:spPr>
            <a:xfrm rot="5400000" flipH="1">
              <a:off x="7999467" y="1821177"/>
              <a:ext cx="97225" cy="70024"/>
            </a:xfrm>
            <a:custGeom>
              <a:avLst/>
              <a:gdLst/>
              <a:ahLst/>
              <a:cxnLst/>
              <a:rect l="l" t="t" r="r" b="b"/>
              <a:pathLst>
                <a:path w="2548" h="1835" extrusionOk="0">
                  <a:moveTo>
                    <a:pt x="760" y="1"/>
                  </a:moveTo>
                  <a:cubicBezTo>
                    <a:pt x="193" y="1"/>
                    <a:pt x="0" y="617"/>
                    <a:pt x="850" y="1454"/>
                  </a:cubicBezTo>
                  <a:cubicBezTo>
                    <a:pt x="1112" y="1722"/>
                    <a:pt x="1395" y="1835"/>
                    <a:pt x="1635" y="1835"/>
                  </a:cubicBezTo>
                  <a:cubicBezTo>
                    <a:pt x="2215" y="1835"/>
                    <a:pt x="2547" y="1177"/>
                    <a:pt x="1745" y="459"/>
                  </a:cubicBezTo>
                  <a:cubicBezTo>
                    <a:pt x="1381" y="139"/>
                    <a:pt x="1028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9"/>
            <p:cNvSpPr/>
            <p:nvPr/>
          </p:nvSpPr>
          <p:spPr>
            <a:xfrm rot="5400000" flipH="1">
              <a:off x="8072946" y="1427676"/>
              <a:ext cx="154922" cy="136798"/>
            </a:xfrm>
            <a:custGeom>
              <a:avLst/>
              <a:gdLst/>
              <a:ahLst/>
              <a:cxnLst/>
              <a:rect l="l" t="t" r="r" b="b"/>
              <a:pathLst>
                <a:path w="14702" h="12982" extrusionOk="0">
                  <a:moveTo>
                    <a:pt x="7270" y="0"/>
                  </a:moveTo>
                  <a:cubicBezTo>
                    <a:pt x="6365" y="0"/>
                    <a:pt x="5447" y="188"/>
                    <a:pt x="4576" y="591"/>
                  </a:cubicBezTo>
                  <a:cubicBezTo>
                    <a:pt x="1453" y="2043"/>
                    <a:pt x="1" y="5664"/>
                    <a:pt x="1254" y="8827"/>
                  </a:cubicBezTo>
                  <a:cubicBezTo>
                    <a:pt x="1274" y="8946"/>
                    <a:pt x="1354" y="9085"/>
                    <a:pt x="1393" y="9205"/>
                  </a:cubicBezTo>
                  <a:cubicBezTo>
                    <a:pt x="2497" y="11586"/>
                    <a:pt x="4851" y="12982"/>
                    <a:pt x="7311" y="12982"/>
                  </a:cubicBezTo>
                  <a:cubicBezTo>
                    <a:pt x="8221" y="12982"/>
                    <a:pt x="9146" y="12791"/>
                    <a:pt x="10027" y="12388"/>
                  </a:cubicBezTo>
                  <a:cubicBezTo>
                    <a:pt x="13289" y="10876"/>
                    <a:pt x="14702" y="7017"/>
                    <a:pt x="13210" y="3754"/>
                  </a:cubicBezTo>
                  <a:cubicBezTo>
                    <a:pt x="12454" y="2103"/>
                    <a:pt x="11061" y="909"/>
                    <a:pt x="9450" y="372"/>
                  </a:cubicBezTo>
                  <a:cubicBezTo>
                    <a:pt x="8756" y="129"/>
                    <a:pt x="8018" y="0"/>
                    <a:pt x="7270" y="0"/>
                  </a:cubicBezTo>
                  <a:close/>
                </a:path>
              </a:pathLst>
            </a:custGeom>
            <a:solidFill>
              <a:srgbClr val="368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9"/>
            <p:cNvSpPr/>
            <p:nvPr/>
          </p:nvSpPr>
          <p:spPr>
            <a:xfrm rot="5400000" flipH="1">
              <a:off x="8077592" y="1423026"/>
              <a:ext cx="141708" cy="132878"/>
            </a:xfrm>
            <a:custGeom>
              <a:avLst/>
              <a:gdLst/>
              <a:ahLst/>
              <a:cxnLst/>
              <a:rect l="l" t="t" r="r" b="b"/>
              <a:pathLst>
                <a:path w="13448" h="12610" extrusionOk="0">
                  <a:moveTo>
                    <a:pt x="8176" y="0"/>
                  </a:moveTo>
                  <a:cubicBezTo>
                    <a:pt x="9270" y="1811"/>
                    <a:pt x="11120" y="6088"/>
                    <a:pt x="6744" y="8654"/>
                  </a:cubicBezTo>
                  <a:cubicBezTo>
                    <a:pt x="5574" y="9344"/>
                    <a:pt x="4482" y="9617"/>
                    <a:pt x="3487" y="9617"/>
                  </a:cubicBezTo>
                  <a:cubicBezTo>
                    <a:pt x="2130" y="9617"/>
                    <a:pt x="953" y="9109"/>
                    <a:pt x="0" y="8455"/>
                  </a:cubicBezTo>
                  <a:lnTo>
                    <a:pt x="0" y="8455"/>
                  </a:lnTo>
                  <a:cubicBezTo>
                    <a:pt x="20" y="8574"/>
                    <a:pt x="100" y="8713"/>
                    <a:pt x="139" y="8833"/>
                  </a:cubicBezTo>
                  <a:cubicBezTo>
                    <a:pt x="1243" y="11214"/>
                    <a:pt x="3597" y="12610"/>
                    <a:pt x="6057" y="12610"/>
                  </a:cubicBezTo>
                  <a:cubicBezTo>
                    <a:pt x="6967" y="12610"/>
                    <a:pt x="7892" y="12419"/>
                    <a:pt x="8773" y="12016"/>
                  </a:cubicBezTo>
                  <a:cubicBezTo>
                    <a:pt x="12035" y="10504"/>
                    <a:pt x="13448" y="6645"/>
                    <a:pt x="11956" y="3382"/>
                  </a:cubicBezTo>
                  <a:cubicBezTo>
                    <a:pt x="11200" y="1731"/>
                    <a:pt x="9807" y="537"/>
                    <a:pt x="8176" y="0"/>
                  </a:cubicBezTo>
                  <a:close/>
                </a:path>
              </a:pathLst>
            </a:custGeom>
            <a:solidFill>
              <a:srgbClr val="326D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9"/>
            <p:cNvSpPr/>
            <p:nvPr/>
          </p:nvSpPr>
          <p:spPr>
            <a:xfrm rot="5400000" flipH="1">
              <a:off x="8145857" y="1498121"/>
              <a:ext cx="64932" cy="54679"/>
            </a:xfrm>
            <a:custGeom>
              <a:avLst/>
              <a:gdLst/>
              <a:ahLst/>
              <a:cxnLst/>
              <a:rect l="l" t="t" r="r" b="b"/>
              <a:pathLst>
                <a:path w="6162" h="5189" extrusionOk="0">
                  <a:moveTo>
                    <a:pt x="4036" y="0"/>
                  </a:moveTo>
                  <a:cubicBezTo>
                    <a:pt x="3405" y="0"/>
                    <a:pt x="2622" y="364"/>
                    <a:pt x="1802" y="1274"/>
                  </a:cubicBezTo>
                  <a:cubicBezTo>
                    <a:pt x="1" y="3290"/>
                    <a:pt x="353" y="5189"/>
                    <a:pt x="1789" y="5189"/>
                  </a:cubicBezTo>
                  <a:cubicBezTo>
                    <a:pt x="2478" y="5189"/>
                    <a:pt x="3417" y="4751"/>
                    <a:pt x="4488" y="3681"/>
                  </a:cubicBezTo>
                  <a:cubicBezTo>
                    <a:pt x="6162" y="2007"/>
                    <a:pt x="5517" y="0"/>
                    <a:pt x="40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of Text 3">
  <p:cSld name="CUSTOM_17_1"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30"/>
          <p:cNvSpPr txBox="1">
            <a:spLocks noGrp="1"/>
          </p:cNvSpPr>
          <p:nvPr>
            <p:ph type="title"/>
          </p:nvPr>
        </p:nvSpPr>
        <p:spPr>
          <a:xfrm>
            <a:off x="5362700" y="1418963"/>
            <a:ext cx="2301300" cy="122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8" name="Google Shape;788;p30"/>
          <p:cNvSpPr txBox="1">
            <a:spLocks noGrp="1"/>
          </p:cNvSpPr>
          <p:nvPr>
            <p:ph type="subTitle" idx="1"/>
          </p:nvPr>
        </p:nvSpPr>
        <p:spPr>
          <a:xfrm>
            <a:off x="5328500" y="2761438"/>
            <a:ext cx="2369700" cy="10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30"/>
          <p:cNvSpPr/>
          <p:nvPr/>
        </p:nvSpPr>
        <p:spPr>
          <a:xfrm rot="-899584" flipH="1">
            <a:off x="6047185" y="-3386522"/>
            <a:ext cx="6135200" cy="6996910"/>
          </a:xfrm>
          <a:custGeom>
            <a:avLst/>
            <a:gdLst/>
            <a:ahLst/>
            <a:cxnLst/>
            <a:rect l="l" t="t" r="r" b="b"/>
            <a:pathLst>
              <a:path w="67318" h="67756" extrusionOk="0">
                <a:moveTo>
                  <a:pt x="51283" y="0"/>
                </a:moveTo>
                <a:cubicBezTo>
                  <a:pt x="48613" y="0"/>
                  <a:pt x="45928" y="444"/>
                  <a:pt x="43327" y="1110"/>
                </a:cubicBezTo>
                <a:cubicBezTo>
                  <a:pt x="29461" y="4611"/>
                  <a:pt x="17605" y="14100"/>
                  <a:pt x="9250" y="25697"/>
                </a:cubicBezTo>
                <a:cubicBezTo>
                  <a:pt x="5471" y="30909"/>
                  <a:pt x="2288" y="36738"/>
                  <a:pt x="1154" y="43084"/>
                </a:cubicBezTo>
                <a:cubicBezTo>
                  <a:pt x="0" y="49429"/>
                  <a:pt x="1154" y="56392"/>
                  <a:pt x="5232" y="61385"/>
                </a:cubicBezTo>
                <a:cubicBezTo>
                  <a:pt x="8996" y="65959"/>
                  <a:pt x="14005" y="67756"/>
                  <a:pt x="19233" y="67756"/>
                </a:cubicBezTo>
                <a:cubicBezTo>
                  <a:pt x="24533" y="67756"/>
                  <a:pt x="30056" y="65909"/>
                  <a:pt x="34733" y="63235"/>
                </a:cubicBezTo>
                <a:cubicBezTo>
                  <a:pt x="39447" y="60549"/>
                  <a:pt x="43426" y="55974"/>
                  <a:pt x="43923" y="50603"/>
                </a:cubicBezTo>
                <a:cubicBezTo>
                  <a:pt x="44082" y="48614"/>
                  <a:pt x="43824" y="46605"/>
                  <a:pt x="43864" y="44595"/>
                </a:cubicBezTo>
                <a:cubicBezTo>
                  <a:pt x="43923" y="42586"/>
                  <a:pt x="44381" y="40478"/>
                  <a:pt x="45773" y="39045"/>
                </a:cubicBezTo>
                <a:cubicBezTo>
                  <a:pt x="47564" y="37235"/>
                  <a:pt x="50349" y="36996"/>
                  <a:pt x="52795" y="36181"/>
                </a:cubicBezTo>
                <a:cubicBezTo>
                  <a:pt x="59837" y="33873"/>
                  <a:pt x="64075" y="26612"/>
                  <a:pt x="65925" y="19451"/>
                </a:cubicBezTo>
                <a:cubicBezTo>
                  <a:pt x="66860" y="15831"/>
                  <a:pt x="67317" y="11852"/>
                  <a:pt x="65905" y="8371"/>
                </a:cubicBezTo>
                <a:cubicBezTo>
                  <a:pt x="64274" y="4372"/>
                  <a:pt x="60355" y="1567"/>
                  <a:pt x="56157" y="553"/>
                </a:cubicBezTo>
                <a:cubicBezTo>
                  <a:pt x="54554" y="167"/>
                  <a:pt x="52921" y="0"/>
                  <a:pt x="512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30"/>
          <p:cNvSpPr/>
          <p:nvPr/>
        </p:nvSpPr>
        <p:spPr>
          <a:xfrm rot="480228">
            <a:off x="5872244" y="4099836"/>
            <a:ext cx="2129807" cy="1727164"/>
          </a:xfrm>
          <a:custGeom>
            <a:avLst/>
            <a:gdLst/>
            <a:ahLst/>
            <a:cxnLst/>
            <a:rect l="l" t="t" r="r" b="b"/>
            <a:pathLst>
              <a:path w="88523" h="71211" extrusionOk="0">
                <a:moveTo>
                  <a:pt x="69070" y="0"/>
                </a:moveTo>
                <a:cubicBezTo>
                  <a:pt x="66627" y="0"/>
                  <a:pt x="64097" y="676"/>
                  <a:pt x="61807" y="1586"/>
                </a:cubicBezTo>
                <a:cubicBezTo>
                  <a:pt x="56117" y="3834"/>
                  <a:pt x="50846" y="7613"/>
                  <a:pt x="47842" y="12964"/>
                </a:cubicBezTo>
                <a:cubicBezTo>
                  <a:pt x="46032" y="16167"/>
                  <a:pt x="45077" y="19788"/>
                  <a:pt x="43744" y="23209"/>
                </a:cubicBezTo>
                <a:cubicBezTo>
                  <a:pt x="42392" y="26651"/>
                  <a:pt x="40482" y="30052"/>
                  <a:pt x="37359" y="31982"/>
                </a:cubicBezTo>
                <a:cubicBezTo>
                  <a:pt x="33141" y="34568"/>
                  <a:pt x="27830" y="34031"/>
                  <a:pt x="22996" y="35025"/>
                </a:cubicBezTo>
                <a:cubicBezTo>
                  <a:pt x="17983" y="36060"/>
                  <a:pt x="13487" y="38885"/>
                  <a:pt x="9728" y="42366"/>
                </a:cubicBezTo>
                <a:cubicBezTo>
                  <a:pt x="7619" y="44315"/>
                  <a:pt x="5650" y="46603"/>
                  <a:pt x="4794" y="49368"/>
                </a:cubicBezTo>
                <a:cubicBezTo>
                  <a:pt x="4178" y="51337"/>
                  <a:pt x="4178" y="53446"/>
                  <a:pt x="4257" y="55515"/>
                </a:cubicBezTo>
                <a:cubicBezTo>
                  <a:pt x="4377" y="58200"/>
                  <a:pt x="4635" y="60886"/>
                  <a:pt x="5053" y="63512"/>
                </a:cubicBezTo>
                <a:lnTo>
                  <a:pt x="0" y="71210"/>
                </a:lnTo>
                <a:cubicBezTo>
                  <a:pt x="21226" y="69022"/>
                  <a:pt x="42093" y="63373"/>
                  <a:pt x="61508" y="54520"/>
                </a:cubicBezTo>
                <a:cubicBezTo>
                  <a:pt x="67934" y="51616"/>
                  <a:pt x="74220" y="48334"/>
                  <a:pt x="79929" y="44176"/>
                </a:cubicBezTo>
                <a:cubicBezTo>
                  <a:pt x="83450" y="41610"/>
                  <a:pt x="86911" y="38447"/>
                  <a:pt x="87926" y="34230"/>
                </a:cubicBezTo>
                <a:cubicBezTo>
                  <a:pt x="88523" y="31763"/>
                  <a:pt x="88204" y="29157"/>
                  <a:pt x="87707" y="26670"/>
                </a:cubicBezTo>
                <a:cubicBezTo>
                  <a:pt x="86215" y="19211"/>
                  <a:pt x="83152" y="12069"/>
                  <a:pt x="78755" y="5883"/>
                </a:cubicBezTo>
                <a:cubicBezTo>
                  <a:pt x="77482" y="4092"/>
                  <a:pt x="76070" y="2342"/>
                  <a:pt x="74140" y="1248"/>
                </a:cubicBezTo>
                <a:cubicBezTo>
                  <a:pt x="72581" y="359"/>
                  <a:pt x="70849" y="0"/>
                  <a:pt x="6907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1" name="Google Shape;791;p30"/>
          <p:cNvGrpSpPr/>
          <p:nvPr/>
        </p:nvGrpSpPr>
        <p:grpSpPr>
          <a:xfrm>
            <a:off x="8278207" y="3923730"/>
            <a:ext cx="613844" cy="936769"/>
            <a:chOff x="8348681" y="3923730"/>
            <a:chExt cx="613844" cy="936769"/>
          </a:xfrm>
        </p:grpSpPr>
        <p:sp>
          <p:nvSpPr>
            <p:cNvPr id="792" name="Google Shape;792;p30"/>
            <p:cNvSpPr/>
            <p:nvPr/>
          </p:nvSpPr>
          <p:spPr>
            <a:xfrm rot="6904731">
              <a:off x="8789011" y="3948249"/>
              <a:ext cx="124611" cy="110766"/>
            </a:xfrm>
            <a:custGeom>
              <a:avLst/>
              <a:gdLst/>
              <a:ahLst/>
              <a:cxnLst/>
              <a:rect l="l" t="t" r="r" b="b"/>
              <a:pathLst>
                <a:path w="11896" h="10572" extrusionOk="0">
                  <a:moveTo>
                    <a:pt x="6045" y="0"/>
                  </a:moveTo>
                  <a:cubicBezTo>
                    <a:pt x="5354" y="0"/>
                    <a:pt x="4672" y="140"/>
                    <a:pt x="4038" y="396"/>
                  </a:cubicBezTo>
                  <a:cubicBezTo>
                    <a:pt x="2725" y="893"/>
                    <a:pt x="1631" y="1908"/>
                    <a:pt x="1094" y="3300"/>
                  </a:cubicBezTo>
                  <a:cubicBezTo>
                    <a:pt x="0" y="6006"/>
                    <a:pt x="1293" y="9089"/>
                    <a:pt x="3998" y="10183"/>
                  </a:cubicBezTo>
                  <a:cubicBezTo>
                    <a:pt x="4651" y="10447"/>
                    <a:pt x="5325" y="10572"/>
                    <a:pt x="5987" y="10572"/>
                  </a:cubicBezTo>
                  <a:cubicBezTo>
                    <a:pt x="8075" y="10572"/>
                    <a:pt x="10051" y="9332"/>
                    <a:pt x="10881" y="7279"/>
                  </a:cubicBezTo>
                  <a:cubicBezTo>
                    <a:pt x="10921" y="7179"/>
                    <a:pt x="10961" y="7080"/>
                    <a:pt x="11001" y="6961"/>
                  </a:cubicBezTo>
                  <a:cubicBezTo>
                    <a:pt x="11896" y="4315"/>
                    <a:pt x="10583" y="1430"/>
                    <a:pt x="7997" y="396"/>
                  </a:cubicBezTo>
                  <a:cubicBezTo>
                    <a:pt x="7359" y="125"/>
                    <a:pt x="6698" y="0"/>
                    <a:pt x="6045" y="0"/>
                  </a:cubicBezTo>
                  <a:close/>
                </a:path>
              </a:pathLst>
            </a:custGeom>
            <a:solidFill>
              <a:srgbClr val="F9BE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0"/>
            <p:cNvSpPr/>
            <p:nvPr/>
          </p:nvSpPr>
          <p:spPr>
            <a:xfrm rot="6904731">
              <a:off x="8793807" y="3945199"/>
              <a:ext cx="115236" cy="106617"/>
            </a:xfrm>
            <a:custGeom>
              <a:avLst/>
              <a:gdLst/>
              <a:ahLst/>
              <a:cxnLst/>
              <a:rect l="l" t="t" r="r" b="b"/>
              <a:pathLst>
                <a:path w="11001" h="10176" extrusionOk="0">
                  <a:moveTo>
                    <a:pt x="4018" y="0"/>
                  </a:moveTo>
                  <a:lnTo>
                    <a:pt x="4018" y="0"/>
                  </a:lnTo>
                  <a:cubicBezTo>
                    <a:pt x="2725" y="497"/>
                    <a:pt x="1631" y="1512"/>
                    <a:pt x="1094" y="2904"/>
                  </a:cubicBezTo>
                  <a:cubicBezTo>
                    <a:pt x="0" y="5610"/>
                    <a:pt x="1293" y="8693"/>
                    <a:pt x="3998" y="9787"/>
                  </a:cubicBezTo>
                  <a:cubicBezTo>
                    <a:pt x="4651" y="10051"/>
                    <a:pt x="5325" y="10176"/>
                    <a:pt x="5987" y="10176"/>
                  </a:cubicBezTo>
                  <a:cubicBezTo>
                    <a:pt x="8075" y="10176"/>
                    <a:pt x="10051" y="8936"/>
                    <a:pt x="10881" y="6883"/>
                  </a:cubicBezTo>
                  <a:cubicBezTo>
                    <a:pt x="10921" y="6783"/>
                    <a:pt x="10961" y="6684"/>
                    <a:pt x="11001" y="6565"/>
                  </a:cubicBezTo>
                  <a:lnTo>
                    <a:pt x="11001" y="6565"/>
                  </a:lnTo>
                  <a:cubicBezTo>
                    <a:pt x="10193" y="7152"/>
                    <a:pt x="9174" y="7627"/>
                    <a:pt x="7972" y="7627"/>
                  </a:cubicBezTo>
                  <a:cubicBezTo>
                    <a:pt x="7221" y="7627"/>
                    <a:pt x="6398" y="7441"/>
                    <a:pt x="5510" y="6982"/>
                  </a:cubicBezTo>
                  <a:cubicBezTo>
                    <a:pt x="1850" y="5073"/>
                    <a:pt x="3203" y="1512"/>
                    <a:pt x="4018" y="0"/>
                  </a:cubicBezTo>
                  <a:close/>
                </a:path>
              </a:pathLst>
            </a:custGeom>
            <a:solidFill>
              <a:srgbClr val="AC88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0"/>
            <p:cNvSpPr/>
            <p:nvPr/>
          </p:nvSpPr>
          <p:spPr>
            <a:xfrm rot="6904731">
              <a:off x="8836412" y="4012557"/>
              <a:ext cx="53412" cy="43418"/>
            </a:xfrm>
            <a:custGeom>
              <a:avLst/>
              <a:gdLst/>
              <a:ahLst/>
              <a:cxnLst/>
              <a:rect l="l" t="t" r="r" b="b"/>
              <a:pathLst>
                <a:path w="5099" h="4144" extrusionOk="0">
                  <a:moveTo>
                    <a:pt x="1741" y="1"/>
                  </a:moveTo>
                  <a:cubicBezTo>
                    <a:pt x="500" y="1"/>
                    <a:pt x="0" y="1688"/>
                    <a:pt x="1433" y="3022"/>
                  </a:cubicBezTo>
                  <a:cubicBezTo>
                    <a:pt x="2305" y="3819"/>
                    <a:pt x="3057" y="4144"/>
                    <a:pt x="3611" y="4144"/>
                  </a:cubicBezTo>
                  <a:lnTo>
                    <a:pt x="3611" y="4144"/>
                  </a:lnTo>
                  <a:cubicBezTo>
                    <a:pt x="4842" y="4144"/>
                    <a:pt x="5099" y="2544"/>
                    <a:pt x="3522" y="953"/>
                  </a:cubicBezTo>
                  <a:cubicBezTo>
                    <a:pt x="2860" y="274"/>
                    <a:pt x="2241" y="1"/>
                    <a:pt x="17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0"/>
            <p:cNvSpPr/>
            <p:nvPr/>
          </p:nvSpPr>
          <p:spPr>
            <a:xfrm rot="6904333">
              <a:off x="8377136" y="4183126"/>
              <a:ext cx="220979" cy="203415"/>
            </a:xfrm>
            <a:custGeom>
              <a:avLst/>
              <a:gdLst/>
              <a:ahLst/>
              <a:cxnLst/>
              <a:rect l="l" t="t" r="r" b="b"/>
              <a:pathLst>
                <a:path w="5292" h="4871" extrusionOk="0">
                  <a:moveTo>
                    <a:pt x="2805" y="1"/>
                  </a:moveTo>
                  <a:cubicBezTo>
                    <a:pt x="2507" y="1"/>
                    <a:pt x="2205" y="57"/>
                    <a:pt x="1910" y="174"/>
                  </a:cubicBezTo>
                  <a:cubicBezTo>
                    <a:pt x="1850" y="174"/>
                    <a:pt x="1811" y="194"/>
                    <a:pt x="1751" y="214"/>
                  </a:cubicBezTo>
                  <a:cubicBezTo>
                    <a:pt x="538" y="791"/>
                    <a:pt x="0" y="2223"/>
                    <a:pt x="557" y="3457"/>
                  </a:cubicBezTo>
                  <a:cubicBezTo>
                    <a:pt x="980" y="4344"/>
                    <a:pt x="1870" y="4870"/>
                    <a:pt x="2793" y="4870"/>
                  </a:cubicBezTo>
                  <a:cubicBezTo>
                    <a:pt x="3132" y="4870"/>
                    <a:pt x="3474" y="4800"/>
                    <a:pt x="3800" y="4650"/>
                  </a:cubicBezTo>
                  <a:cubicBezTo>
                    <a:pt x="4417" y="4352"/>
                    <a:pt x="4874" y="3815"/>
                    <a:pt x="5073" y="3218"/>
                  </a:cubicBezTo>
                  <a:cubicBezTo>
                    <a:pt x="5292" y="2661"/>
                    <a:pt x="5272" y="2004"/>
                    <a:pt x="4994" y="1408"/>
                  </a:cubicBezTo>
                  <a:cubicBezTo>
                    <a:pt x="4574" y="523"/>
                    <a:pt x="3714" y="1"/>
                    <a:pt x="2805" y="1"/>
                  </a:cubicBezTo>
                  <a:close/>
                </a:path>
              </a:pathLst>
            </a:custGeom>
            <a:solidFill>
              <a:srgbClr val="E73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0"/>
            <p:cNvSpPr/>
            <p:nvPr/>
          </p:nvSpPr>
          <p:spPr>
            <a:xfrm rot="6904333">
              <a:off x="8379760" y="4181456"/>
              <a:ext cx="212669" cy="196149"/>
            </a:xfrm>
            <a:custGeom>
              <a:avLst/>
              <a:gdLst/>
              <a:ahLst/>
              <a:cxnLst/>
              <a:rect l="l" t="t" r="r" b="b"/>
              <a:pathLst>
                <a:path w="5093" h="4697" extrusionOk="0">
                  <a:moveTo>
                    <a:pt x="1910" y="0"/>
                  </a:moveTo>
                  <a:cubicBezTo>
                    <a:pt x="1850" y="0"/>
                    <a:pt x="1811" y="20"/>
                    <a:pt x="1751" y="40"/>
                  </a:cubicBezTo>
                  <a:cubicBezTo>
                    <a:pt x="538" y="617"/>
                    <a:pt x="0" y="2049"/>
                    <a:pt x="557" y="3283"/>
                  </a:cubicBezTo>
                  <a:cubicBezTo>
                    <a:pt x="980" y="4170"/>
                    <a:pt x="1870" y="4696"/>
                    <a:pt x="2793" y="4696"/>
                  </a:cubicBezTo>
                  <a:cubicBezTo>
                    <a:pt x="3132" y="4696"/>
                    <a:pt x="3474" y="4626"/>
                    <a:pt x="3800" y="4476"/>
                  </a:cubicBezTo>
                  <a:cubicBezTo>
                    <a:pt x="4417" y="4178"/>
                    <a:pt x="4874" y="3641"/>
                    <a:pt x="5093" y="3084"/>
                  </a:cubicBezTo>
                  <a:lnTo>
                    <a:pt x="5093" y="3084"/>
                  </a:lnTo>
                  <a:cubicBezTo>
                    <a:pt x="4733" y="3289"/>
                    <a:pt x="4135" y="3574"/>
                    <a:pt x="3506" y="3574"/>
                  </a:cubicBezTo>
                  <a:cubicBezTo>
                    <a:pt x="2917" y="3574"/>
                    <a:pt x="2302" y="3325"/>
                    <a:pt x="1831" y="2527"/>
                  </a:cubicBezTo>
                  <a:cubicBezTo>
                    <a:pt x="1234" y="1492"/>
                    <a:pt x="1492" y="617"/>
                    <a:pt x="1910" y="0"/>
                  </a:cubicBezTo>
                  <a:close/>
                </a:path>
              </a:pathLst>
            </a:custGeom>
            <a:solidFill>
              <a:srgbClr val="AD4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0"/>
            <p:cNvSpPr/>
            <p:nvPr/>
          </p:nvSpPr>
          <p:spPr>
            <a:xfrm rot="6904333">
              <a:off x="8454255" y="4309278"/>
              <a:ext cx="106397" cy="76630"/>
            </a:xfrm>
            <a:custGeom>
              <a:avLst/>
              <a:gdLst/>
              <a:ahLst/>
              <a:cxnLst/>
              <a:rect l="l" t="t" r="r" b="b"/>
              <a:pathLst>
                <a:path w="2548" h="1835" extrusionOk="0">
                  <a:moveTo>
                    <a:pt x="760" y="1"/>
                  </a:moveTo>
                  <a:cubicBezTo>
                    <a:pt x="193" y="1"/>
                    <a:pt x="0" y="617"/>
                    <a:pt x="850" y="1454"/>
                  </a:cubicBezTo>
                  <a:cubicBezTo>
                    <a:pt x="1112" y="1722"/>
                    <a:pt x="1395" y="1835"/>
                    <a:pt x="1635" y="1835"/>
                  </a:cubicBezTo>
                  <a:cubicBezTo>
                    <a:pt x="2215" y="1835"/>
                    <a:pt x="2547" y="1177"/>
                    <a:pt x="1745" y="459"/>
                  </a:cubicBezTo>
                  <a:cubicBezTo>
                    <a:pt x="1381" y="139"/>
                    <a:pt x="1028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0"/>
            <p:cNvSpPr/>
            <p:nvPr/>
          </p:nvSpPr>
          <p:spPr>
            <a:xfrm rot="6903895">
              <a:off x="8774053" y="4677163"/>
              <a:ext cx="169527" cy="149694"/>
            </a:xfrm>
            <a:custGeom>
              <a:avLst/>
              <a:gdLst/>
              <a:ahLst/>
              <a:cxnLst/>
              <a:rect l="l" t="t" r="r" b="b"/>
              <a:pathLst>
                <a:path w="14702" h="12982" extrusionOk="0">
                  <a:moveTo>
                    <a:pt x="7270" y="0"/>
                  </a:moveTo>
                  <a:cubicBezTo>
                    <a:pt x="6365" y="0"/>
                    <a:pt x="5447" y="188"/>
                    <a:pt x="4576" y="591"/>
                  </a:cubicBezTo>
                  <a:cubicBezTo>
                    <a:pt x="1453" y="2043"/>
                    <a:pt x="1" y="5664"/>
                    <a:pt x="1254" y="8827"/>
                  </a:cubicBezTo>
                  <a:cubicBezTo>
                    <a:pt x="1274" y="8946"/>
                    <a:pt x="1354" y="9085"/>
                    <a:pt x="1393" y="9205"/>
                  </a:cubicBezTo>
                  <a:cubicBezTo>
                    <a:pt x="2497" y="11586"/>
                    <a:pt x="4851" y="12982"/>
                    <a:pt x="7311" y="12982"/>
                  </a:cubicBezTo>
                  <a:cubicBezTo>
                    <a:pt x="8221" y="12982"/>
                    <a:pt x="9146" y="12791"/>
                    <a:pt x="10027" y="12388"/>
                  </a:cubicBezTo>
                  <a:cubicBezTo>
                    <a:pt x="13289" y="10876"/>
                    <a:pt x="14702" y="7017"/>
                    <a:pt x="13210" y="3754"/>
                  </a:cubicBezTo>
                  <a:cubicBezTo>
                    <a:pt x="12454" y="2103"/>
                    <a:pt x="11061" y="909"/>
                    <a:pt x="9450" y="372"/>
                  </a:cubicBezTo>
                  <a:cubicBezTo>
                    <a:pt x="8756" y="129"/>
                    <a:pt x="8018" y="0"/>
                    <a:pt x="7270" y="0"/>
                  </a:cubicBezTo>
                  <a:close/>
                </a:path>
              </a:pathLst>
            </a:custGeom>
            <a:solidFill>
              <a:srgbClr val="368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0"/>
            <p:cNvSpPr/>
            <p:nvPr/>
          </p:nvSpPr>
          <p:spPr>
            <a:xfrm rot="6903895">
              <a:off x="8776273" y="4684950"/>
              <a:ext cx="155067" cy="145404"/>
            </a:xfrm>
            <a:custGeom>
              <a:avLst/>
              <a:gdLst/>
              <a:ahLst/>
              <a:cxnLst/>
              <a:rect l="l" t="t" r="r" b="b"/>
              <a:pathLst>
                <a:path w="13448" h="12610" extrusionOk="0">
                  <a:moveTo>
                    <a:pt x="8176" y="0"/>
                  </a:moveTo>
                  <a:cubicBezTo>
                    <a:pt x="9270" y="1811"/>
                    <a:pt x="11120" y="6088"/>
                    <a:pt x="6744" y="8654"/>
                  </a:cubicBezTo>
                  <a:cubicBezTo>
                    <a:pt x="5574" y="9344"/>
                    <a:pt x="4482" y="9617"/>
                    <a:pt x="3487" y="9617"/>
                  </a:cubicBezTo>
                  <a:cubicBezTo>
                    <a:pt x="2130" y="9617"/>
                    <a:pt x="953" y="9109"/>
                    <a:pt x="0" y="8455"/>
                  </a:cubicBezTo>
                  <a:lnTo>
                    <a:pt x="0" y="8455"/>
                  </a:lnTo>
                  <a:cubicBezTo>
                    <a:pt x="20" y="8574"/>
                    <a:pt x="100" y="8713"/>
                    <a:pt x="139" y="8833"/>
                  </a:cubicBezTo>
                  <a:cubicBezTo>
                    <a:pt x="1243" y="11214"/>
                    <a:pt x="3597" y="12610"/>
                    <a:pt x="6057" y="12610"/>
                  </a:cubicBezTo>
                  <a:cubicBezTo>
                    <a:pt x="6967" y="12610"/>
                    <a:pt x="7892" y="12419"/>
                    <a:pt x="8773" y="12016"/>
                  </a:cubicBezTo>
                  <a:cubicBezTo>
                    <a:pt x="12035" y="10504"/>
                    <a:pt x="13448" y="6645"/>
                    <a:pt x="11956" y="3382"/>
                  </a:cubicBezTo>
                  <a:cubicBezTo>
                    <a:pt x="11200" y="1731"/>
                    <a:pt x="9807" y="537"/>
                    <a:pt x="8176" y="0"/>
                  </a:cubicBezTo>
                  <a:close/>
                </a:path>
              </a:pathLst>
            </a:custGeom>
            <a:solidFill>
              <a:srgbClr val="326D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0"/>
            <p:cNvSpPr/>
            <p:nvPr/>
          </p:nvSpPr>
          <p:spPr>
            <a:xfrm rot="6903895">
              <a:off x="8864581" y="4705904"/>
              <a:ext cx="71053" cy="59834"/>
            </a:xfrm>
            <a:custGeom>
              <a:avLst/>
              <a:gdLst/>
              <a:ahLst/>
              <a:cxnLst/>
              <a:rect l="l" t="t" r="r" b="b"/>
              <a:pathLst>
                <a:path w="6162" h="5189" extrusionOk="0">
                  <a:moveTo>
                    <a:pt x="4036" y="0"/>
                  </a:moveTo>
                  <a:cubicBezTo>
                    <a:pt x="3405" y="0"/>
                    <a:pt x="2622" y="364"/>
                    <a:pt x="1802" y="1274"/>
                  </a:cubicBezTo>
                  <a:cubicBezTo>
                    <a:pt x="1" y="3290"/>
                    <a:pt x="353" y="5189"/>
                    <a:pt x="1789" y="5189"/>
                  </a:cubicBezTo>
                  <a:cubicBezTo>
                    <a:pt x="2478" y="5189"/>
                    <a:pt x="3417" y="4751"/>
                    <a:pt x="4488" y="3681"/>
                  </a:cubicBezTo>
                  <a:cubicBezTo>
                    <a:pt x="6162" y="2007"/>
                    <a:pt x="5517" y="0"/>
                    <a:pt x="40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/>
          <p:cNvSpPr txBox="1">
            <a:spLocks noGrp="1"/>
          </p:cNvSpPr>
          <p:nvPr>
            <p:ph type="title"/>
          </p:nvPr>
        </p:nvSpPr>
        <p:spPr>
          <a:xfrm>
            <a:off x="610738" y="569563"/>
            <a:ext cx="791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"/>
          <p:cNvSpPr txBox="1">
            <a:spLocks noGrp="1"/>
          </p:cNvSpPr>
          <p:nvPr>
            <p:ph type="body" idx="1"/>
          </p:nvPr>
        </p:nvSpPr>
        <p:spPr>
          <a:xfrm>
            <a:off x="616250" y="1306700"/>
            <a:ext cx="7916700" cy="32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73" name="Google Shape;73;p4"/>
          <p:cNvGrpSpPr/>
          <p:nvPr/>
        </p:nvGrpSpPr>
        <p:grpSpPr>
          <a:xfrm>
            <a:off x="7141873" y="3762561"/>
            <a:ext cx="2536266" cy="1835113"/>
            <a:chOff x="7141873" y="3762561"/>
            <a:chExt cx="2536266" cy="1835113"/>
          </a:xfrm>
        </p:grpSpPr>
        <p:sp>
          <p:nvSpPr>
            <p:cNvPr id="74" name="Google Shape;74;p4"/>
            <p:cNvSpPr/>
            <p:nvPr/>
          </p:nvSpPr>
          <p:spPr>
            <a:xfrm rot="-7252978">
              <a:off x="8241570" y="3906223"/>
              <a:ext cx="929788" cy="1708235"/>
            </a:xfrm>
            <a:custGeom>
              <a:avLst/>
              <a:gdLst/>
              <a:ahLst/>
              <a:cxnLst/>
              <a:rect l="l" t="t" r="r" b="b"/>
              <a:pathLst>
                <a:path w="50131" h="80933" extrusionOk="0">
                  <a:moveTo>
                    <a:pt x="20915" y="1"/>
                  </a:moveTo>
                  <a:cubicBezTo>
                    <a:pt x="20807" y="1"/>
                    <a:pt x="20698" y="2"/>
                    <a:pt x="20590" y="4"/>
                  </a:cubicBezTo>
                  <a:cubicBezTo>
                    <a:pt x="8634" y="282"/>
                    <a:pt x="2428" y="11502"/>
                    <a:pt x="816" y="22065"/>
                  </a:cubicBezTo>
                  <a:cubicBezTo>
                    <a:pt x="1" y="27416"/>
                    <a:pt x="1154" y="33364"/>
                    <a:pt x="5073" y="37084"/>
                  </a:cubicBezTo>
                  <a:cubicBezTo>
                    <a:pt x="6525" y="38476"/>
                    <a:pt x="8276" y="39471"/>
                    <a:pt x="9828" y="40764"/>
                  </a:cubicBezTo>
                  <a:cubicBezTo>
                    <a:pt x="11359" y="42057"/>
                    <a:pt x="12732" y="43728"/>
                    <a:pt x="13010" y="45717"/>
                  </a:cubicBezTo>
                  <a:cubicBezTo>
                    <a:pt x="13329" y="48264"/>
                    <a:pt x="11797" y="50591"/>
                    <a:pt x="10922" y="52978"/>
                  </a:cubicBezTo>
                  <a:cubicBezTo>
                    <a:pt x="8395" y="59941"/>
                    <a:pt x="11439" y="67778"/>
                    <a:pt x="15915" y="73647"/>
                  </a:cubicBezTo>
                  <a:cubicBezTo>
                    <a:pt x="18202" y="76631"/>
                    <a:pt x="21007" y="79435"/>
                    <a:pt x="24648" y="80490"/>
                  </a:cubicBezTo>
                  <a:cubicBezTo>
                    <a:pt x="25683" y="80792"/>
                    <a:pt x="26744" y="80932"/>
                    <a:pt x="27808" y="80932"/>
                  </a:cubicBezTo>
                  <a:cubicBezTo>
                    <a:pt x="31019" y="80932"/>
                    <a:pt x="34247" y="79652"/>
                    <a:pt x="36802" y="77665"/>
                  </a:cubicBezTo>
                  <a:cubicBezTo>
                    <a:pt x="40204" y="75019"/>
                    <a:pt x="42571" y="71200"/>
                    <a:pt x="44322" y="67241"/>
                  </a:cubicBezTo>
                  <a:cubicBezTo>
                    <a:pt x="50130" y="54192"/>
                    <a:pt x="50011" y="39033"/>
                    <a:pt x="46112" y="25287"/>
                  </a:cubicBezTo>
                  <a:cubicBezTo>
                    <a:pt x="44341" y="19081"/>
                    <a:pt x="41755" y="12974"/>
                    <a:pt x="37478" y="8140"/>
                  </a:cubicBezTo>
                  <a:cubicBezTo>
                    <a:pt x="33274" y="3407"/>
                    <a:pt x="27242" y="1"/>
                    <a:pt x="20915" y="1"/>
                  </a:cubicBezTo>
                  <a:close/>
                </a:path>
              </a:pathLst>
            </a:custGeom>
            <a:solidFill>
              <a:srgbClr val="F9BE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" name="Google Shape;75;p4"/>
            <p:cNvGrpSpPr/>
            <p:nvPr/>
          </p:nvGrpSpPr>
          <p:grpSpPr>
            <a:xfrm>
              <a:off x="8747887" y="3762561"/>
              <a:ext cx="171337" cy="160517"/>
              <a:chOff x="6719962" y="4599811"/>
              <a:chExt cx="171337" cy="160517"/>
            </a:xfrm>
          </p:grpSpPr>
          <p:sp>
            <p:nvSpPr>
              <p:cNvPr id="76" name="Google Shape;76;p4"/>
              <p:cNvSpPr/>
              <p:nvPr/>
            </p:nvSpPr>
            <p:spPr>
              <a:xfrm rot="-10388550">
                <a:off x="6727943" y="4608576"/>
                <a:ext cx="155376" cy="142988"/>
              </a:xfrm>
              <a:custGeom>
                <a:avLst/>
                <a:gdLst/>
                <a:ahLst/>
                <a:cxnLst/>
                <a:rect l="l" t="t" r="r" b="b"/>
                <a:pathLst>
                  <a:path w="5293" h="4871" extrusionOk="0">
                    <a:moveTo>
                      <a:pt x="2808" y="1"/>
                    </a:moveTo>
                    <a:cubicBezTo>
                      <a:pt x="2509" y="1"/>
                      <a:pt x="2205" y="57"/>
                      <a:pt x="1911" y="174"/>
                    </a:cubicBezTo>
                    <a:cubicBezTo>
                      <a:pt x="1871" y="174"/>
                      <a:pt x="1811" y="194"/>
                      <a:pt x="1771" y="214"/>
                    </a:cubicBezTo>
                    <a:cubicBezTo>
                      <a:pt x="558" y="791"/>
                      <a:pt x="1" y="2223"/>
                      <a:pt x="578" y="3437"/>
                    </a:cubicBezTo>
                    <a:cubicBezTo>
                      <a:pt x="1000" y="4340"/>
                      <a:pt x="1882" y="4870"/>
                      <a:pt x="2800" y="4870"/>
                    </a:cubicBezTo>
                    <a:cubicBezTo>
                      <a:pt x="3135" y="4870"/>
                      <a:pt x="3476" y="4799"/>
                      <a:pt x="3800" y="4650"/>
                    </a:cubicBezTo>
                    <a:cubicBezTo>
                      <a:pt x="4437" y="4352"/>
                      <a:pt x="4875" y="3815"/>
                      <a:pt x="5073" y="3218"/>
                    </a:cubicBezTo>
                    <a:cubicBezTo>
                      <a:pt x="5292" y="2661"/>
                      <a:pt x="5272" y="2005"/>
                      <a:pt x="4994" y="1408"/>
                    </a:cubicBezTo>
                    <a:cubicBezTo>
                      <a:pt x="4589" y="524"/>
                      <a:pt x="3722" y="1"/>
                      <a:pt x="2808" y="1"/>
                    </a:cubicBezTo>
                    <a:close/>
                  </a:path>
                </a:pathLst>
              </a:custGeom>
              <a:solidFill>
                <a:srgbClr val="E73E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4"/>
              <p:cNvSpPr/>
              <p:nvPr/>
            </p:nvSpPr>
            <p:spPr>
              <a:xfrm rot="-10388550">
                <a:off x="6734068" y="4608943"/>
                <a:ext cx="149534" cy="137880"/>
              </a:xfrm>
              <a:custGeom>
                <a:avLst/>
                <a:gdLst/>
                <a:ahLst/>
                <a:cxnLst/>
                <a:rect l="l" t="t" r="r" b="b"/>
                <a:pathLst>
                  <a:path w="5094" h="4697" extrusionOk="0">
                    <a:moveTo>
                      <a:pt x="1911" y="0"/>
                    </a:moveTo>
                    <a:cubicBezTo>
                      <a:pt x="1871" y="0"/>
                      <a:pt x="1811" y="20"/>
                      <a:pt x="1771" y="40"/>
                    </a:cubicBezTo>
                    <a:cubicBezTo>
                      <a:pt x="558" y="617"/>
                      <a:pt x="1" y="2049"/>
                      <a:pt x="578" y="3263"/>
                    </a:cubicBezTo>
                    <a:cubicBezTo>
                      <a:pt x="1000" y="4166"/>
                      <a:pt x="1882" y="4696"/>
                      <a:pt x="2800" y="4696"/>
                    </a:cubicBezTo>
                    <a:cubicBezTo>
                      <a:pt x="3135" y="4696"/>
                      <a:pt x="3476" y="4625"/>
                      <a:pt x="3800" y="4476"/>
                    </a:cubicBezTo>
                    <a:cubicBezTo>
                      <a:pt x="4437" y="4178"/>
                      <a:pt x="4875" y="3641"/>
                      <a:pt x="5093" y="3064"/>
                    </a:cubicBezTo>
                    <a:lnTo>
                      <a:pt x="5093" y="3064"/>
                    </a:lnTo>
                    <a:cubicBezTo>
                      <a:pt x="4732" y="3281"/>
                      <a:pt x="4130" y="3572"/>
                      <a:pt x="3501" y="3572"/>
                    </a:cubicBezTo>
                    <a:cubicBezTo>
                      <a:pt x="2917" y="3572"/>
                      <a:pt x="2310" y="3321"/>
                      <a:pt x="1851" y="2527"/>
                    </a:cubicBezTo>
                    <a:cubicBezTo>
                      <a:pt x="1254" y="1492"/>
                      <a:pt x="1493" y="617"/>
                      <a:pt x="1911" y="0"/>
                    </a:cubicBezTo>
                    <a:close/>
                  </a:path>
                </a:pathLst>
              </a:custGeom>
              <a:solidFill>
                <a:srgbClr val="AD45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4"/>
              <p:cNvSpPr/>
              <p:nvPr/>
            </p:nvSpPr>
            <p:spPr>
              <a:xfrm rot="-10388550">
                <a:off x="6730252" y="4680353"/>
                <a:ext cx="74826" cy="53632"/>
              </a:xfrm>
              <a:custGeom>
                <a:avLst/>
                <a:gdLst/>
                <a:ahLst/>
                <a:cxnLst/>
                <a:rect l="l" t="t" r="r" b="b"/>
                <a:pathLst>
                  <a:path w="2549" h="1827" extrusionOk="0">
                    <a:moveTo>
                      <a:pt x="759" y="1"/>
                    </a:moveTo>
                    <a:cubicBezTo>
                      <a:pt x="198" y="1"/>
                      <a:pt x="0" y="618"/>
                      <a:pt x="837" y="1454"/>
                    </a:cubicBezTo>
                    <a:cubicBezTo>
                      <a:pt x="1098" y="1716"/>
                      <a:pt x="1382" y="1826"/>
                      <a:pt x="1623" y="1826"/>
                    </a:cubicBezTo>
                    <a:cubicBezTo>
                      <a:pt x="2209" y="1826"/>
                      <a:pt x="2548" y="1178"/>
                      <a:pt x="1732" y="459"/>
                    </a:cubicBezTo>
                    <a:cubicBezTo>
                      <a:pt x="1373" y="139"/>
                      <a:pt x="1025" y="1"/>
                      <a:pt x="75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" name="Google Shape;79;p4"/>
            <p:cNvGrpSpPr/>
            <p:nvPr/>
          </p:nvGrpSpPr>
          <p:grpSpPr>
            <a:xfrm>
              <a:off x="7734856" y="4437176"/>
              <a:ext cx="240626" cy="218858"/>
              <a:chOff x="7215106" y="4619526"/>
              <a:chExt cx="240626" cy="218858"/>
            </a:xfrm>
          </p:grpSpPr>
          <p:sp>
            <p:nvSpPr>
              <p:cNvPr id="80" name="Google Shape;80;p4"/>
              <p:cNvSpPr/>
              <p:nvPr/>
            </p:nvSpPr>
            <p:spPr>
              <a:xfrm rot="-10388550">
                <a:off x="7225910" y="4631907"/>
                <a:ext cx="219018" cy="194095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6612" extrusionOk="0">
                    <a:moveTo>
                      <a:pt x="3706" y="1"/>
                    </a:moveTo>
                    <a:cubicBezTo>
                      <a:pt x="3235" y="1"/>
                      <a:pt x="2756" y="102"/>
                      <a:pt x="2308" y="303"/>
                    </a:cubicBezTo>
                    <a:cubicBezTo>
                      <a:pt x="717" y="1059"/>
                      <a:pt x="1" y="2869"/>
                      <a:pt x="617" y="4480"/>
                    </a:cubicBezTo>
                    <a:cubicBezTo>
                      <a:pt x="637" y="4560"/>
                      <a:pt x="677" y="4640"/>
                      <a:pt x="697" y="4679"/>
                    </a:cubicBezTo>
                    <a:cubicBezTo>
                      <a:pt x="1264" y="5900"/>
                      <a:pt x="2457" y="6611"/>
                      <a:pt x="3702" y="6611"/>
                    </a:cubicBezTo>
                    <a:cubicBezTo>
                      <a:pt x="4162" y="6611"/>
                      <a:pt x="4628" y="6514"/>
                      <a:pt x="5073" y="6311"/>
                    </a:cubicBezTo>
                    <a:cubicBezTo>
                      <a:pt x="6744" y="5535"/>
                      <a:pt x="7460" y="3565"/>
                      <a:pt x="6685" y="1934"/>
                    </a:cubicBezTo>
                    <a:cubicBezTo>
                      <a:pt x="6287" y="1079"/>
                      <a:pt x="5590" y="482"/>
                      <a:pt x="4775" y="184"/>
                    </a:cubicBezTo>
                    <a:cubicBezTo>
                      <a:pt x="4435" y="62"/>
                      <a:pt x="4073" y="1"/>
                      <a:pt x="3706" y="1"/>
                    </a:cubicBezTo>
                    <a:close/>
                  </a:path>
                </a:pathLst>
              </a:custGeom>
              <a:solidFill>
                <a:srgbClr val="368A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4"/>
              <p:cNvSpPr/>
              <p:nvPr/>
            </p:nvSpPr>
            <p:spPr>
              <a:xfrm rot="-10388550">
                <a:off x="7226331" y="4630847"/>
                <a:ext cx="200906" cy="188136"/>
              </a:xfrm>
              <a:custGeom>
                <a:avLst/>
                <a:gdLst/>
                <a:ahLst/>
                <a:cxnLst/>
                <a:rect l="l" t="t" r="r" b="b"/>
                <a:pathLst>
                  <a:path w="6844" h="6409" extrusionOk="0">
                    <a:moveTo>
                      <a:pt x="4158" y="0"/>
                    </a:moveTo>
                    <a:lnTo>
                      <a:pt x="4158" y="0"/>
                    </a:lnTo>
                    <a:cubicBezTo>
                      <a:pt x="4695" y="935"/>
                      <a:pt x="5650" y="3084"/>
                      <a:pt x="3442" y="4377"/>
                    </a:cubicBezTo>
                    <a:cubicBezTo>
                      <a:pt x="2836" y="4730"/>
                      <a:pt x="2280" y="4870"/>
                      <a:pt x="1775" y="4870"/>
                    </a:cubicBezTo>
                    <a:cubicBezTo>
                      <a:pt x="1087" y="4870"/>
                      <a:pt x="494" y="4610"/>
                      <a:pt x="0" y="4277"/>
                    </a:cubicBezTo>
                    <a:lnTo>
                      <a:pt x="0" y="4277"/>
                    </a:lnTo>
                    <a:cubicBezTo>
                      <a:pt x="20" y="4357"/>
                      <a:pt x="60" y="4437"/>
                      <a:pt x="80" y="4476"/>
                    </a:cubicBezTo>
                    <a:cubicBezTo>
                      <a:pt x="647" y="5697"/>
                      <a:pt x="1840" y="6408"/>
                      <a:pt x="3085" y="6408"/>
                    </a:cubicBezTo>
                    <a:cubicBezTo>
                      <a:pt x="3545" y="6408"/>
                      <a:pt x="4011" y="6311"/>
                      <a:pt x="4456" y="6108"/>
                    </a:cubicBezTo>
                    <a:cubicBezTo>
                      <a:pt x="6127" y="5332"/>
                      <a:pt x="6843" y="3362"/>
                      <a:pt x="6068" y="1731"/>
                    </a:cubicBezTo>
                    <a:cubicBezTo>
                      <a:pt x="5670" y="876"/>
                      <a:pt x="4973" y="279"/>
                      <a:pt x="4158" y="0"/>
                    </a:cubicBezTo>
                    <a:close/>
                  </a:path>
                </a:pathLst>
              </a:custGeom>
              <a:solidFill>
                <a:srgbClr val="326D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4"/>
              <p:cNvSpPr/>
              <p:nvPr/>
            </p:nvSpPr>
            <p:spPr>
              <a:xfrm rot="-10388550">
                <a:off x="7326469" y="4735115"/>
                <a:ext cx="91147" cy="76851"/>
              </a:xfrm>
              <a:custGeom>
                <a:avLst/>
                <a:gdLst/>
                <a:ahLst/>
                <a:cxnLst/>
                <a:rect l="l" t="t" r="r" b="b"/>
                <a:pathLst>
                  <a:path w="3105" h="2618" extrusionOk="0">
                    <a:moveTo>
                      <a:pt x="2021" y="1"/>
                    </a:moveTo>
                    <a:cubicBezTo>
                      <a:pt x="1705" y="1"/>
                      <a:pt x="1317" y="183"/>
                      <a:pt x="914" y="640"/>
                    </a:cubicBezTo>
                    <a:cubicBezTo>
                      <a:pt x="0" y="1660"/>
                      <a:pt x="166" y="2618"/>
                      <a:pt x="890" y="2618"/>
                    </a:cubicBezTo>
                    <a:cubicBezTo>
                      <a:pt x="1239" y="2618"/>
                      <a:pt x="1717" y="2396"/>
                      <a:pt x="2266" y="1853"/>
                    </a:cubicBezTo>
                    <a:cubicBezTo>
                      <a:pt x="3104" y="1015"/>
                      <a:pt x="2766" y="1"/>
                      <a:pt x="20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" name="Google Shape;83;p4"/>
            <p:cNvGrpSpPr/>
            <p:nvPr/>
          </p:nvGrpSpPr>
          <p:grpSpPr>
            <a:xfrm>
              <a:off x="7141873" y="4731807"/>
              <a:ext cx="134308" cy="130681"/>
              <a:chOff x="8661198" y="3505307"/>
              <a:chExt cx="134308" cy="130681"/>
            </a:xfrm>
          </p:grpSpPr>
          <p:sp>
            <p:nvSpPr>
              <p:cNvPr id="84" name="Google Shape;84;p4"/>
              <p:cNvSpPr/>
              <p:nvPr/>
            </p:nvSpPr>
            <p:spPr>
              <a:xfrm rot="-1924906">
                <a:off x="8677423" y="3525455"/>
                <a:ext cx="101856" cy="90385"/>
              </a:xfrm>
              <a:custGeom>
                <a:avLst/>
                <a:gdLst/>
                <a:ahLst/>
                <a:cxnLst/>
                <a:rect l="l" t="t" r="r" b="b"/>
                <a:pathLst>
                  <a:path w="11916" h="10574" extrusionOk="0">
                    <a:moveTo>
                      <a:pt x="5877" y="0"/>
                    </a:moveTo>
                    <a:cubicBezTo>
                      <a:pt x="5215" y="0"/>
                      <a:pt x="4543" y="125"/>
                      <a:pt x="3899" y="388"/>
                    </a:cubicBezTo>
                    <a:cubicBezTo>
                      <a:pt x="1313" y="1443"/>
                      <a:pt x="0" y="4307"/>
                      <a:pt x="895" y="6953"/>
                    </a:cubicBezTo>
                    <a:cubicBezTo>
                      <a:pt x="955" y="7072"/>
                      <a:pt x="975" y="7172"/>
                      <a:pt x="1015" y="7271"/>
                    </a:cubicBezTo>
                    <a:cubicBezTo>
                      <a:pt x="1848" y="9332"/>
                      <a:pt x="3835" y="10573"/>
                      <a:pt x="5939" y="10573"/>
                    </a:cubicBezTo>
                    <a:cubicBezTo>
                      <a:pt x="6598" y="10573"/>
                      <a:pt x="7268" y="10452"/>
                      <a:pt x="7917" y="10196"/>
                    </a:cubicBezTo>
                    <a:cubicBezTo>
                      <a:pt x="10623" y="9101"/>
                      <a:pt x="11916" y="5998"/>
                      <a:pt x="10822" y="3293"/>
                    </a:cubicBezTo>
                    <a:cubicBezTo>
                      <a:pt x="10265" y="1900"/>
                      <a:pt x="9171" y="886"/>
                      <a:pt x="7858" y="388"/>
                    </a:cubicBezTo>
                    <a:cubicBezTo>
                      <a:pt x="7239" y="135"/>
                      <a:pt x="6564" y="0"/>
                      <a:pt x="5877" y="0"/>
                    </a:cubicBezTo>
                    <a:close/>
                  </a:path>
                </a:pathLst>
              </a:custGeom>
              <a:solidFill>
                <a:srgbClr val="F9BE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4"/>
              <p:cNvSpPr/>
              <p:nvPr/>
            </p:nvSpPr>
            <p:spPr>
              <a:xfrm rot="-1924906">
                <a:off x="8685369" y="3526489"/>
                <a:ext cx="94206" cy="87068"/>
              </a:xfrm>
              <a:custGeom>
                <a:avLst/>
                <a:gdLst/>
                <a:ahLst/>
                <a:cxnLst/>
                <a:rect l="l" t="t" r="r" b="b"/>
                <a:pathLst>
                  <a:path w="11021" h="10186" extrusionOk="0">
                    <a:moveTo>
                      <a:pt x="6983" y="0"/>
                    </a:moveTo>
                    <a:lnTo>
                      <a:pt x="6983" y="0"/>
                    </a:lnTo>
                    <a:cubicBezTo>
                      <a:pt x="7798" y="1512"/>
                      <a:pt x="9151" y="5073"/>
                      <a:pt x="5491" y="6983"/>
                    </a:cubicBezTo>
                    <a:cubicBezTo>
                      <a:pt x="4597" y="7445"/>
                      <a:pt x="3769" y="7633"/>
                      <a:pt x="3014" y="7633"/>
                    </a:cubicBezTo>
                    <a:cubicBezTo>
                      <a:pt x="1819" y="7633"/>
                      <a:pt x="805" y="7162"/>
                      <a:pt x="0" y="6565"/>
                    </a:cubicBezTo>
                    <a:lnTo>
                      <a:pt x="0" y="6565"/>
                    </a:lnTo>
                    <a:cubicBezTo>
                      <a:pt x="60" y="6684"/>
                      <a:pt x="80" y="6784"/>
                      <a:pt x="120" y="6883"/>
                    </a:cubicBezTo>
                    <a:cubicBezTo>
                      <a:pt x="953" y="8944"/>
                      <a:pt x="2940" y="10185"/>
                      <a:pt x="5044" y="10185"/>
                    </a:cubicBezTo>
                    <a:cubicBezTo>
                      <a:pt x="5703" y="10185"/>
                      <a:pt x="6373" y="10064"/>
                      <a:pt x="7022" y="9808"/>
                    </a:cubicBezTo>
                    <a:cubicBezTo>
                      <a:pt x="9728" y="8713"/>
                      <a:pt x="11021" y="5610"/>
                      <a:pt x="9927" y="2905"/>
                    </a:cubicBezTo>
                    <a:cubicBezTo>
                      <a:pt x="9370" y="1512"/>
                      <a:pt x="8276" y="498"/>
                      <a:pt x="6983" y="0"/>
                    </a:cubicBezTo>
                    <a:close/>
                  </a:path>
                </a:pathLst>
              </a:custGeom>
              <a:solidFill>
                <a:srgbClr val="AC88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4"/>
              <p:cNvSpPr/>
              <p:nvPr/>
            </p:nvSpPr>
            <p:spPr>
              <a:xfrm rot="-1924906">
                <a:off x="8680504" y="3546442"/>
                <a:ext cx="43697" cy="35388"/>
              </a:xfrm>
              <a:custGeom>
                <a:avLst/>
                <a:gdLst/>
                <a:ahLst/>
                <a:cxnLst/>
                <a:rect l="l" t="t" r="r" b="b"/>
                <a:pathLst>
                  <a:path w="5112" h="4140" extrusionOk="0">
                    <a:moveTo>
                      <a:pt x="3375" y="1"/>
                    </a:moveTo>
                    <a:cubicBezTo>
                      <a:pt x="2873" y="1"/>
                      <a:pt x="2248" y="272"/>
                      <a:pt x="1575" y="944"/>
                    </a:cubicBezTo>
                    <a:cubicBezTo>
                      <a:pt x="0" y="2546"/>
                      <a:pt x="254" y="4139"/>
                      <a:pt x="1480" y="4139"/>
                    </a:cubicBezTo>
                    <a:cubicBezTo>
                      <a:pt x="2035" y="4139"/>
                      <a:pt x="2790" y="3813"/>
                      <a:pt x="3664" y="3013"/>
                    </a:cubicBezTo>
                    <a:cubicBezTo>
                      <a:pt x="5111" y="1679"/>
                      <a:pt x="4625" y="1"/>
                      <a:pt x="337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7" name="Google Shape;87;p4"/>
          <p:cNvGrpSpPr/>
          <p:nvPr/>
        </p:nvGrpSpPr>
        <p:grpSpPr>
          <a:xfrm>
            <a:off x="5742139" y="166392"/>
            <a:ext cx="2099930" cy="830219"/>
            <a:chOff x="5742139" y="166392"/>
            <a:chExt cx="2099930" cy="830219"/>
          </a:xfrm>
        </p:grpSpPr>
        <p:grpSp>
          <p:nvGrpSpPr>
            <p:cNvPr id="88" name="Google Shape;88;p4"/>
            <p:cNvGrpSpPr/>
            <p:nvPr/>
          </p:nvGrpSpPr>
          <p:grpSpPr>
            <a:xfrm rot="-677113">
              <a:off x="6624704" y="274810"/>
              <a:ext cx="1168645" cy="613383"/>
              <a:chOff x="6566241" y="226990"/>
              <a:chExt cx="1168604" cy="613361"/>
            </a:xfrm>
          </p:grpSpPr>
          <p:sp>
            <p:nvSpPr>
              <p:cNvPr id="89" name="Google Shape;89;p4"/>
              <p:cNvSpPr/>
              <p:nvPr/>
            </p:nvSpPr>
            <p:spPr>
              <a:xfrm rot="5878337">
                <a:off x="7403467" y="511683"/>
                <a:ext cx="328291" cy="291752"/>
              </a:xfrm>
              <a:custGeom>
                <a:avLst/>
                <a:gdLst/>
                <a:ahLst/>
                <a:cxnLst/>
                <a:rect l="l" t="t" r="r" b="b"/>
                <a:pathLst>
                  <a:path w="11896" h="10572" extrusionOk="0">
                    <a:moveTo>
                      <a:pt x="6045" y="0"/>
                    </a:moveTo>
                    <a:cubicBezTo>
                      <a:pt x="5354" y="0"/>
                      <a:pt x="4672" y="140"/>
                      <a:pt x="4038" y="396"/>
                    </a:cubicBezTo>
                    <a:cubicBezTo>
                      <a:pt x="2725" y="893"/>
                      <a:pt x="1631" y="1908"/>
                      <a:pt x="1094" y="3300"/>
                    </a:cubicBezTo>
                    <a:cubicBezTo>
                      <a:pt x="0" y="6006"/>
                      <a:pt x="1293" y="9089"/>
                      <a:pt x="3998" y="10183"/>
                    </a:cubicBezTo>
                    <a:cubicBezTo>
                      <a:pt x="4651" y="10447"/>
                      <a:pt x="5325" y="10572"/>
                      <a:pt x="5987" y="10572"/>
                    </a:cubicBezTo>
                    <a:cubicBezTo>
                      <a:pt x="8075" y="10572"/>
                      <a:pt x="10051" y="9332"/>
                      <a:pt x="10881" y="7279"/>
                    </a:cubicBezTo>
                    <a:cubicBezTo>
                      <a:pt x="10921" y="7179"/>
                      <a:pt x="10961" y="7080"/>
                      <a:pt x="11001" y="6961"/>
                    </a:cubicBezTo>
                    <a:cubicBezTo>
                      <a:pt x="11896" y="4315"/>
                      <a:pt x="10583" y="1430"/>
                      <a:pt x="7997" y="396"/>
                    </a:cubicBezTo>
                    <a:cubicBezTo>
                      <a:pt x="7359" y="125"/>
                      <a:pt x="6698" y="0"/>
                      <a:pt x="6045" y="0"/>
                    </a:cubicBezTo>
                    <a:close/>
                  </a:path>
                </a:pathLst>
              </a:custGeom>
              <a:solidFill>
                <a:srgbClr val="F9BE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4"/>
              <p:cNvSpPr/>
              <p:nvPr/>
            </p:nvSpPr>
            <p:spPr>
              <a:xfrm rot="5878337">
                <a:off x="7412118" y="504159"/>
                <a:ext cx="303591" cy="280824"/>
              </a:xfrm>
              <a:custGeom>
                <a:avLst/>
                <a:gdLst/>
                <a:ahLst/>
                <a:cxnLst/>
                <a:rect l="l" t="t" r="r" b="b"/>
                <a:pathLst>
                  <a:path w="11001" h="10176" extrusionOk="0">
                    <a:moveTo>
                      <a:pt x="4018" y="0"/>
                    </a:moveTo>
                    <a:lnTo>
                      <a:pt x="4018" y="0"/>
                    </a:lnTo>
                    <a:cubicBezTo>
                      <a:pt x="2725" y="497"/>
                      <a:pt x="1631" y="1512"/>
                      <a:pt x="1094" y="2904"/>
                    </a:cubicBezTo>
                    <a:cubicBezTo>
                      <a:pt x="0" y="5610"/>
                      <a:pt x="1293" y="8693"/>
                      <a:pt x="3998" y="9787"/>
                    </a:cubicBezTo>
                    <a:cubicBezTo>
                      <a:pt x="4651" y="10051"/>
                      <a:pt x="5325" y="10176"/>
                      <a:pt x="5987" y="10176"/>
                    </a:cubicBezTo>
                    <a:cubicBezTo>
                      <a:pt x="8075" y="10176"/>
                      <a:pt x="10051" y="8936"/>
                      <a:pt x="10881" y="6883"/>
                    </a:cubicBezTo>
                    <a:cubicBezTo>
                      <a:pt x="10921" y="6783"/>
                      <a:pt x="10961" y="6684"/>
                      <a:pt x="11001" y="6565"/>
                    </a:cubicBezTo>
                    <a:lnTo>
                      <a:pt x="11001" y="6565"/>
                    </a:lnTo>
                    <a:cubicBezTo>
                      <a:pt x="10193" y="7152"/>
                      <a:pt x="9174" y="7627"/>
                      <a:pt x="7972" y="7627"/>
                    </a:cubicBezTo>
                    <a:cubicBezTo>
                      <a:pt x="7221" y="7627"/>
                      <a:pt x="6398" y="7441"/>
                      <a:pt x="5510" y="6982"/>
                    </a:cubicBezTo>
                    <a:cubicBezTo>
                      <a:pt x="1850" y="5073"/>
                      <a:pt x="3203" y="1512"/>
                      <a:pt x="4018" y="0"/>
                    </a:cubicBezTo>
                    <a:close/>
                  </a:path>
                </a:pathLst>
              </a:custGeom>
              <a:solidFill>
                <a:srgbClr val="AC88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4"/>
              <p:cNvSpPr/>
              <p:nvPr/>
            </p:nvSpPr>
            <p:spPr>
              <a:xfrm rot="5878337">
                <a:off x="7550678" y="668342"/>
                <a:ext cx="140716" cy="114361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4144" extrusionOk="0">
                    <a:moveTo>
                      <a:pt x="1741" y="1"/>
                    </a:moveTo>
                    <a:cubicBezTo>
                      <a:pt x="500" y="1"/>
                      <a:pt x="0" y="1688"/>
                      <a:pt x="1433" y="3022"/>
                    </a:cubicBezTo>
                    <a:cubicBezTo>
                      <a:pt x="2305" y="3819"/>
                      <a:pt x="3057" y="4144"/>
                      <a:pt x="3611" y="4144"/>
                    </a:cubicBezTo>
                    <a:lnTo>
                      <a:pt x="3611" y="4144"/>
                    </a:lnTo>
                    <a:cubicBezTo>
                      <a:pt x="4842" y="4144"/>
                      <a:pt x="5099" y="2544"/>
                      <a:pt x="3522" y="953"/>
                    </a:cubicBezTo>
                    <a:cubicBezTo>
                      <a:pt x="2860" y="274"/>
                      <a:pt x="2241" y="1"/>
                      <a:pt x="17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4"/>
              <p:cNvSpPr/>
              <p:nvPr/>
            </p:nvSpPr>
            <p:spPr>
              <a:xfrm rot="5878337">
                <a:off x="6567896" y="503619"/>
                <a:ext cx="205899" cy="182414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6610" extrusionOk="0">
                    <a:moveTo>
                      <a:pt x="3708" y="0"/>
                    </a:moveTo>
                    <a:cubicBezTo>
                      <a:pt x="3236" y="0"/>
                      <a:pt x="2756" y="100"/>
                      <a:pt x="2308" y="313"/>
                    </a:cubicBezTo>
                    <a:cubicBezTo>
                      <a:pt x="717" y="1049"/>
                      <a:pt x="1" y="2859"/>
                      <a:pt x="618" y="4490"/>
                    </a:cubicBezTo>
                    <a:cubicBezTo>
                      <a:pt x="637" y="4550"/>
                      <a:pt x="657" y="4629"/>
                      <a:pt x="697" y="4689"/>
                    </a:cubicBezTo>
                    <a:cubicBezTo>
                      <a:pt x="1248" y="5892"/>
                      <a:pt x="2444" y="6610"/>
                      <a:pt x="3691" y="6610"/>
                    </a:cubicBezTo>
                    <a:cubicBezTo>
                      <a:pt x="4155" y="6610"/>
                      <a:pt x="4626" y="6511"/>
                      <a:pt x="5074" y="6300"/>
                    </a:cubicBezTo>
                    <a:cubicBezTo>
                      <a:pt x="6725" y="5524"/>
                      <a:pt x="7461" y="3555"/>
                      <a:pt x="6685" y="1924"/>
                    </a:cubicBezTo>
                    <a:cubicBezTo>
                      <a:pt x="6287" y="1108"/>
                      <a:pt x="5591" y="472"/>
                      <a:pt x="4775" y="173"/>
                    </a:cubicBezTo>
                    <a:cubicBezTo>
                      <a:pt x="4436" y="60"/>
                      <a:pt x="4074" y="0"/>
                      <a:pt x="3708" y="0"/>
                    </a:cubicBezTo>
                    <a:close/>
                  </a:path>
                </a:pathLst>
              </a:custGeom>
              <a:solidFill>
                <a:srgbClr val="368A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4"/>
              <p:cNvSpPr/>
              <p:nvPr/>
            </p:nvSpPr>
            <p:spPr>
              <a:xfrm rot="5878337">
                <a:off x="6572318" y="514581"/>
                <a:ext cx="188872" cy="176536"/>
              </a:xfrm>
              <a:custGeom>
                <a:avLst/>
                <a:gdLst/>
                <a:ahLst/>
                <a:cxnLst/>
                <a:rect l="l" t="t" r="r" b="b"/>
                <a:pathLst>
                  <a:path w="6844" h="6397" extrusionOk="0">
                    <a:moveTo>
                      <a:pt x="4158" y="0"/>
                    </a:moveTo>
                    <a:lnTo>
                      <a:pt x="4158" y="0"/>
                    </a:lnTo>
                    <a:cubicBezTo>
                      <a:pt x="4695" y="915"/>
                      <a:pt x="5650" y="3083"/>
                      <a:pt x="3422" y="4376"/>
                    </a:cubicBezTo>
                    <a:cubicBezTo>
                      <a:pt x="2827" y="4720"/>
                      <a:pt x="2275" y="4855"/>
                      <a:pt x="1772" y="4855"/>
                    </a:cubicBezTo>
                    <a:cubicBezTo>
                      <a:pt x="1081" y="4855"/>
                      <a:pt x="484" y="4599"/>
                      <a:pt x="1" y="4277"/>
                    </a:cubicBezTo>
                    <a:lnTo>
                      <a:pt x="1" y="4277"/>
                    </a:lnTo>
                    <a:cubicBezTo>
                      <a:pt x="20" y="4337"/>
                      <a:pt x="40" y="4416"/>
                      <a:pt x="80" y="4476"/>
                    </a:cubicBezTo>
                    <a:cubicBezTo>
                      <a:pt x="631" y="5679"/>
                      <a:pt x="1827" y="6397"/>
                      <a:pt x="3074" y="6397"/>
                    </a:cubicBezTo>
                    <a:cubicBezTo>
                      <a:pt x="3538" y="6397"/>
                      <a:pt x="4009" y="6298"/>
                      <a:pt x="4457" y="6087"/>
                    </a:cubicBezTo>
                    <a:cubicBezTo>
                      <a:pt x="6108" y="5311"/>
                      <a:pt x="6844" y="3342"/>
                      <a:pt x="6068" y="1711"/>
                    </a:cubicBezTo>
                    <a:cubicBezTo>
                      <a:pt x="5670" y="895"/>
                      <a:pt x="4974" y="259"/>
                      <a:pt x="4158" y="0"/>
                    </a:cubicBezTo>
                    <a:close/>
                  </a:path>
                </a:pathLst>
              </a:custGeom>
              <a:solidFill>
                <a:srgbClr val="326D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4"/>
              <p:cNvSpPr/>
              <p:nvPr/>
            </p:nvSpPr>
            <p:spPr>
              <a:xfrm rot="5878337">
                <a:off x="6669868" y="524712"/>
                <a:ext cx="85798" cy="72607"/>
              </a:xfrm>
              <a:custGeom>
                <a:avLst/>
                <a:gdLst/>
                <a:ahLst/>
                <a:cxnLst/>
                <a:rect l="l" t="t" r="r" b="b"/>
                <a:pathLst>
                  <a:path w="3109" h="2631" extrusionOk="0">
                    <a:moveTo>
                      <a:pt x="2027" y="1"/>
                    </a:moveTo>
                    <a:cubicBezTo>
                      <a:pt x="1707" y="1"/>
                      <a:pt x="1312" y="187"/>
                      <a:pt x="900" y="652"/>
                    </a:cubicBezTo>
                    <a:cubicBezTo>
                      <a:pt x="0" y="1673"/>
                      <a:pt x="170" y="2630"/>
                      <a:pt x="896" y="2630"/>
                    </a:cubicBezTo>
                    <a:cubicBezTo>
                      <a:pt x="1245" y="2630"/>
                      <a:pt x="1723" y="2408"/>
                      <a:pt x="2273" y="1866"/>
                    </a:cubicBezTo>
                    <a:cubicBezTo>
                      <a:pt x="3108" y="1016"/>
                      <a:pt x="2774" y="1"/>
                      <a:pt x="202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4"/>
              <p:cNvSpPr/>
              <p:nvPr/>
            </p:nvSpPr>
            <p:spPr>
              <a:xfrm rot="5878337">
                <a:off x="7028430" y="239198"/>
                <a:ext cx="107627" cy="95402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457" extrusionOk="0">
                    <a:moveTo>
                      <a:pt x="2022" y="1"/>
                    </a:moveTo>
                    <a:cubicBezTo>
                      <a:pt x="1816" y="1"/>
                      <a:pt x="1610" y="40"/>
                      <a:pt x="1412" y="115"/>
                    </a:cubicBezTo>
                    <a:cubicBezTo>
                      <a:pt x="955" y="255"/>
                      <a:pt x="577" y="573"/>
                      <a:pt x="398" y="1011"/>
                    </a:cubicBezTo>
                    <a:cubicBezTo>
                      <a:pt x="0" y="1866"/>
                      <a:pt x="358" y="2900"/>
                      <a:pt x="1233" y="3298"/>
                    </a:cubicBezTo>
                    <a:cubicBezTo>
                      <a:pt x="1469" y="3405"/>
                      <a:pt x="1715" y="3456"/>
                      <a:pt x="1956" y="3456"/>
                    </a:cubicBezTo>
                    <a:cubicBezTo>
                      <a:pt x="2611" y="3456"/>
                      <a:pt x="3230" y="3082"/>
                      <a:pt x="3521" y="2443"/>
                    </a:cubicBezTo>
                    <a:cubicBezTo>
                      <a:pt x="3541" y="2423"/>
                      <a:pt x="3541" y="2363"/>
                      <a:pt x="3561" y="2343"/>
                    </a:cubicBezTo>
                    <a:cubicBezTo>
                      <a:pt x="3899" y="1508"/>
                      <a:pt x="3521" y="553"/>
                      <a:pt x="2705" y="155"/>
                    </a:cubicBezTo>
                    <a:cubicBezTo>
                      <a:pt x="2485" y="50"/>
                      <a:pt x="2253" y="1"/>
                      <a:pt x="2022" y="1"/>
                    </a:cubicBezTo>
                    <a:close/>
                  </a:path>
                </a:pathLst>
              </a:custGeom>
              <a:solidFill>
                <a:srgbClr val="368A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4"/>
              <p:cNvSpPr/>
              <p:nvPr/>
            </p:nvSpPr>
            <p:spPr>
              <a:xfrm rot="5878337">
                <a:off x="7032185" y="235933"/>
                <a:ext cx="98272" cy="92228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3342" extrusionOk="0">
                    <a:moveTo>
                      <a:pt x="1412" y="0"/>
                    </a:moveTo>
                    <a:lnTo>
                      <a:pt x="1412" y="0"/>
                    </a:lnTo>
                    <a:cubicBezTo>
                      <a:pt x="955" y="140"/>
                      <a:pt x="577" y="458"/>
                      <a:pt x="398" y="896"/>
                    </a:cubicBezTo>
                    <a:cubicBezTo>
                      <a:pt x="0" y="1751"/>
                      <a:pt x="358" y="2785"/>
                      <a:pt x="1233" y="3183"/>
                    </a:cubicBezTo>
                    <a:cubicBezTo>
                      <a:pt x="1469" y="3290"/>
                      <a:pt x="1715" y="3341"/>
                      <a:pt x="1956" y="3341"/>
                    </a:cubicBezTo>
                    <a:cubicBezTo>
                      <a:pt x="2611" y="3341"/>
                      <a:pt x="3230" y="2967"/>
                      <a:pt x="3521" y="2328"/>
                    </a:cubicBezTo>
                    <a:cubicBezTo>
                      <a:pt x="3541" y="2308"/>
                      <a:pt x="3541" y="2248"/>
                      <a:pt x="3561" y="2228"/>
                    </a:cubicBezTo>
                    <a:lnTo>
                      <a:pt x="3561" y="2228"/>
                    </a:lnTo>
                    <a:cubicBezTo>
                      <a:pt x="3307" y="2401"/>
                      <a:pt x="3001" y="2534"/>
                      <a:pt x="2644" y="2534"/>
                    </a:cubicBezTo>
                    <a:cubicBezTo>
                      <a:pt x="2385" y="2534"/>
                      <a:pt x="2100" y="2464"/>
                      <a:pt x="1790" y="2288"/>
                    </a:cubicBezTo>
                    <a:cubicBezTo>
                      <a:pt x="617" y="1612"/>
                      <a:pt x="1114" y="458"/>
                      <a:pt x="1412" y="0"/>
                    </a:cubicBezTo>
                    <a:close/>
                  </a:path>
                </a:pathLst>
              </a:custGeom>
              <a:solidFill>
                <a:srgbClr val="326D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4"/>
              <p:cNvSpPr/>
              <p:nvPr/>
            </p:nvSpPr>
            <p:spPr>
              <a:xfrm rot="5878337">
                <a:off x="7075989" y="289817"/>
                <a:ext cx="45148" cy="38249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1386" extrusionOk="0">
                    <a:moveTo>
                      <a:pt x="575" y="0"/>
                    </a:moveTo>
                    <a:cubicBezTo>
                      <a:pt x="180" y="0"/>
                      <a:pt x="0" y="529"/>
                      <a:pt x="447" y="990"/>
                    </a:cubicBezTo>
                    <a:cubicBezTo>
                      <a:pt x="734" y="1271"/>
                      <a:pt x="983" y="1386"/>
                      <a:pt x="1165" y="1386"/>
                    </a:cubicBezTo>
                    <a:cubicBezTo>
                      <a:pt x="1549" y="1386"/>
                      <a:pt x="1635" y="873"/>
                      <a:pt x="1163" y="333"/>
                    </a:cubicBezTo>
                    <a:cubicBezTo>
                      <a:pt x="949" y="96"/>
                      <a:pt x="743" y="0"/>
                      <a:pt x="5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" name="Google Shape;98;p4"/>
            <p:cNvGrpSpPr/>
            <p:nvPr/>
          </p:nvGrpSpPr>
          <p:grpSpPr>
            <a:xfrm rot="-677113">
              <a:off x="5756189" y="669509"/>
              <a:ext cx="171343" cy="160523"/>
              <a:chOff x="5691262" y="350886"/>
              <a:chExt cx="171337" cy="160517"/>
            </a:xfrm>
          </p:grpSpPr>
          <p:sp>
            <p:nvSpPr>
              <p:cNvPr id="99" name="Google Shape;99;p4"/>
              <p:cNvSpPr/>
              <p:nvPr/>
            </p:nvSpPr>
            <p:spPr>
              <a:xfrm rot="-10388550">
                <a:off x="5699243" y="359651"/>
                <a:ext cx="155376" cy="142988"/>
              </a:xfrm>
              <a:custGeom>
                <a:avLst/>
                <a:gdLst/>
                <a:ahLst/>
                <a:cxnLst/>
                <a:rect l="l" t="t" r="r" b="b"/>
                <a:pathLst>
                  <a:path w="5293" h="4871" extrusionOk="0">
                    <a:moveTo>
                      <a:pt x="2808" y="1"/>
                    </a:moveTo>
                    <a:cubicBezTo>
                      <a:pt x="2509" y="1"/>
                      <a:pt x="2205" y="57"/>
                      <a:pt x="1911" y="174"/>
                    </a:cubicBezTo>
                    <a:cubicBezTo>
                      <a:pt x="1871" y="174"/>
                      <a:pt x="1811" y="194"/>
                      <a:pt x="1771" y="214"/>
                    </a:cubicBezTo>
                    <a:cubicBezTo>
                      <a:pt x="558" y="791"/>
                      <a:pt x="1" y="2223"/>
                      <a:pt x="578" y="3437"/>
                    </a:cubicBezTo>
                    <a:cubicBezTo>
                      <a:pt x="1000" y="4340"/>
                      <a:pt x="1882" y="4870"/>
                      <a:pt x="2800" y="4870"/>
                    </a:cubicBezTo>
                    <a:cubicBezTo>
                      <a:pt x="3135" y="4870"/>
                      <a:pt x="3476" y="4799"/>
                      <a:pt x="3800" y="4650"/>
                    </a:cubicBezTo>
                    <a:cubicBezTo>
                      <a:pt x="4437" y="4352"/>
                      <a:pt x="4875" y="3815"/>
                      <a:pt x="5073" y="3218"/>
                    </a:cubicBezTo>
                    <a:cubicBezTo>
                      <a:pt x="5292" y="2661"/>
                      <a:pt x="5272" y="2005"/>
                      <a:pt x="4994" y="1408"/>
                    </a:cubicBezTo>
                    <a:cubicBezTo>
                      <a:pt x="4589" y="524"/>
                      <a:pt x="3722" y="1"/>
                      <a:pt x="2808" y="1"/>
                    </a:cubicBezTo>
                    <a:close/>
                  </a:path>
                </a:pathLst>
              </a:custGeom>
              <a:solidFill>
                <a:srgbClr val="E73E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4"/>
              <p:cNvSpPr/>
              <p:nvPr/>
            </p:nvSpPr>
            <p:spPr>
              <a:xfrm rot="-10388550">
                <a:off x="5705368" y="360018"/>
                <a:ext cx="149534" cy="137880"/>
              </a:xfrm>
              <a:custGeom>
                <a:avLst/>
                <a:gdLst/>
                <a:ahLst/>
                <a:cxnLst/>
                <a:rect l="l" t="t" r="r" b="b"/>
                <a:pathLst>
                  <a:path w="5094" h="4697" extrusionOk="0">
                    <a:moveTo>
                      <a:pt x="1911" y="0"/>
                    </a:moveTo>
                    <a:cubicBezTo>
                      <a:pt x="1871" y="0"/>
                      <a:pt x="1811" y="20"/>
                      <a:pt x="1771" y="40"/>
                    </a:cubicBezTo>
                    <a:cubicBezTo>
                      <a:pt x="558" y="617"/>
                      <a:pt x="1" y="2049"/>
                      <a:pt x="578" y="3263"/>
                    </a:cubicBezTo>
                    <a:cubicBezTo>
                      <a:pt x="1000" y="4166"/>
                      <a:pt x="1882" y="4696"/>
                      <a:pt x="2800" y="4696"/>
                    </a:cubicBezTo>
                    <a:cubicBezTo>
                      <a:pt x="3135" y="4696"/>
                      <a:pt x="3476" y="4625"/>
                      <a:pt x="3800" y="4476"/>
                    </a:cubicBezTo>
                    <a:cubicBezTo>
                      <a:pt x="4437" y="4178"/>
                      <a:pt x="4875" y="3641"/>
                      <a:pt x="5093" y="3064"/>
                    </a:cubicBezTo>
                    <a:lnTo>
                      <a:pt x="5093" y="3064"/>
                    </a:lnTo>
                    <a:cubicBezTo>
                      <a:pt x="4732" y="3281"/>
                      <a:pt x="4130" y="3572"/>
                      <a:pt x="3501" y="3572"/>
                    </a:cubicBezTo>
                    <a:cubicBezTo>
                      <a:pt x="2917" y="3572"/>
                      <a:pt x="2310" y="3321"/>
                      <a:pt x="1851" y="2527"/>
                    </a:cubicBezTo>
                    <a:cubicBezTo>
                      <a:pt x="1254" y="1492"/>
                      <a:pt x="1493" y="617"/>
                      <a:pt x="1911" y="0"/>
                    </a:cubicBezTo>
                    <a:close/>
                  </a:path>
                </a:pathLst>
              </a:custGeom>
              <a:solidFill>
                <a:srgbClr val="AD45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4"/>
              <p:cNvSpPr/>
              <p:nvPr/>
            </p:nvSpPr>
            <p:spPr>
              <a:xfrm rot="-10388550">
                <a:off x="5701552" y="431428"/>
                <a:ext cx="74826" cy="53632"/>
              </a:xfrm>
              <a:custGeom>
                <a:avLst/>
                <a:gdLst/>
                <a:ahLst/>
                <a:cxnLst/>
                <a:rect l="l" t="t" r="r" b="b"/>
                <a:pathLst>
                  <a:path w="2549" h="1827" extrusionOk="0">
                    <a:moveTo>
                      <a:pt x="759" y="1"/>
                    </a:moveTo>
                    <a:cubicBezTo>
                      <a:pt x="198" y="1"/>
                      <a:pt x="0" y="618"/>
                      <a:pt x="837" y="1454"/>
                    </a:cubicBezTo>
                    <a:cubicBezTo>
                      <a:pt x="1098" y="1716"/>
                      <a:pt x="1382" y="1826"/>
                      <a:pt x="1623" y="1826"/>
                    </a:cubicBezTo>
                    <a:cubicBezTo>
                      <a:pt x="2209" y="1826"/>
                      <a:pt x="2548" y="1178"/>
                      <a:pt x="1732" y="459"/>
                    </a:cubicBezTo>
                    <a:cubicBezTo>
                      <a:pt x="1373" y="139"/>
                      <a:pt x="1025" y="1"/>
                      <a:pt x="75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2" name="Google Shape;102;p4"/>
          <p:cNvSpPr/>
          <p:nvPr/>
        </p:nvSpPr>
        <p:spPr>
          <a:xfrm rot="-2329482">
            <a:off x="8416677" y="-576968"/>
            <a:ext cx="1836314" cy="2185366"/>
          </a:xfrm>
          <a:custGeom>
            <a:avLst/>
            <a:gdLst/>
            <a:ahLst/>
            <a:cxnLst/>
            <a:rect l="l" t="t" r="r" b="b"/>
            <a:pathLst>
              <a:path w="50131" h="80933" extrusionOk="0">
                <a:moveTo>
                  <a:pt x="20915" y="1"/>
                </a:moveTo>
                <a:cubicBezTo>
                  <a:pt x="20807" y="1"/>
                  <a:pt x="20698" y="2"/>
                  <a:pt x="20590" y="4"/>
                </a:cubicBezTo>
                <a:cubicBezTo>
                  <a:pt x="8634" y="282"/>
                  <a:pt x="2428" y="11502"/>
                  <a:pt x="816" y="22065"/>
                </a:cubicBezTo>
                <a:cubicBezTo>
                  <a:pt x="1" y="27416"/>
                  <a:pt x="1154" y="33364"/>
                  <a:pt x="5073" y="37084"/>
                </a:cubicBezTo>
                <a:cubicBezTo>
                  <a:pt x="6525" y="38476"/>
                  <a:pt x="8276" y="39471"/>
                  <a:pt x="9828" y="40764"/>
                </a:cubicBezTo>
                <a:cubicBezTo>
                  <a:pt x="11359" y="42057"/>
                  <a:pt x="12732" y="43728"/>
                  <a:pt x="13010" y="45717"/>
                </a:cubicBezTo>
                <a:cubicBezTo>
                  <a:pt x="13329" y="48264"/>
                  <a:pt x="11797" y="50591"/>
                  <a:pt x="10922" y="52978"/>
                </a:cubicBezTo>
                <a:cubicBezTo>
                  <a:pt x="8395" y="59941"/>
                  <a:pt x="11439" y="67778"/>
                  <a:pt x="15915" y="73647"/>
                </a:cubicBezTo>
                <a:cubicBezTo>
                  <a:pt x="18202" y="76631"/>
                  <a:pt x="21007" y="79435"/>
                  <a:pt x="24648" y="80490"/>
                </a:cubicBezTo>
                <a:cubicBezTo>
                  <a:pt x="25683" y="80792"/>
                  <a:pt x="26744" y="80932"/>
                  <a:pt x="27808" y="80932"/>
                </a:cubicBezTo>
                <a:cubicBezTo>
                  <a:pt x="31019" y="80932"/>
                  <a:pt x="34247" y="79652"/>
                  <a:pt x="36802" y="77665"/>
                </a:cubicBezTo>
                <a:cubicBezTo>
                  <a:pt x="40204" y="75019"/>
                  <a:pt x="42571" y="71200"/>
                  <a:pt x="44322" y="67241"/>
                </a:cubicBezTo>
                <a:cubicBezTo>
                  <a:pt x="50130" y="54192"/>
                  <a:pt x="50011" y="39033"/>
                  <a:pt x="46112" y="25287"/>
                </a:cubicBezTo>
                <a:cubicBezTo>
                  <a:pt x="44341" y="19081"/>
                  <a:pt x="41755" y="12974"/>
                  <a:pt x="37478" y="8140"/>
                </a:cubicBezTo>
                <a:cubicBezTo>
                  <a:pt x="33274" y="3407"/>
                  <a:pt x="27242" y="1"/>
                  <a:pt x="209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of Text 4">
  <p:cSld name="CUSTOM_17_1_1"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31"/>
          <p:cNvSpPr/>
          <p:nvPr/>
        </p:nvSpPr>
        <p:spPr>
          <a:xfrm rot="7757706">
            <a:off x="-723591" y="-1263960"/>
            <a:ext cx="4122590" cy="3289137"/>
          </a:xfrm>
          <a:custGeom>
            <a:avLst/>
            <a:gdLst/>
            <a:ahLst/>
            <a:cxnLst/>
            <a:rect l="l" t="t" r="r" b="b"/>
            <a:pathLst>
              <a:path w="86275" h="68833" extrusionOk="0">
                <a:moveTo>
                  <a:pt x="25845" y="1"/>
                </a:moveTo>
                <a:cubicBezTo>
                  <a:pt x="23324" y="1"/>
                  <a:pt x="20806" y="600"/>
                  <a:pt x="18600" y="1812"/>
                </a:cubicBezTo>
                <a:lnTo>
                  <a:pt x="15497" y="1951"/>
                </a:lnTo>
                <a:cubicBezTo>
                  <a:pt x="10384" y="4119"/>
                  <a:pt x="7539" y="9510"/>
                  <a:pt x="5132" y="14503"/>
                </a:cubicBezTo>
                <a:cubicBezTo>
                  <a:pt x="3442" y="17984"/>
                  <a:pt x="1751" y="21466"/>
                  <a:pt x="856" y="25225"/>
                </a:cubicBezTo>
                <a:cubicBezTo>
                  <a:pt x="259" y="27672"/>
                  <a:pt x="0" y="30298"/>
                  <a:pt x="856" y="32685"/>
                </a:cubicBezTo>
                <a:cubicBezTo>
                  <a:pt x="1572" y="34774"/>
                  <a:pt x="3064" y="36485"/>
                  <a:pt x="4675" y="37977"/>
                </a:cubicBezTo>
                <a:cubicBezTo>
                  <a:pt x="9608" y="42452"/>
                  <a:pt x="15914" y="45078"/>
                  <a:pt x="22081" y="47585"/>
                </a:cubicBezTo>
                <a:cubicBezTo>
                  <a:pt x="36284" y="53354"/>
                  <a:pt x="50508" y="59142"/>
                  <a:pt x="64711" y="64911"/>
                </a:cubicBezTo>
                <a:cubicBezTo>
                  <a:pt x="69510" y="66856"/>
                  <a:pt x="74501" y="68832"/>
                  <a:pt x="79597" y="68832"/>
                </a:cubicBezTo>
                <a:cubicBezTo>
                  <a:pt x="80184" y="68832"/>
                  <a:pt x="80772" y="68806"/>
                  <a:pt x="81361" y="68751"/>
                </a:cubicBezTo>
                <a:cubicBezTo>
                  <a:pt x="82595" y="68651"/>
                  <a:pt x="83848" y="68373"/>
                  <a:pt x="84783" y="67557"/>
                </a:cubicBezTo>
                <a:cubicBezTo>
                  <a:pt x="85937" y="66503"/>
                  <a:pt x="86275" y="64812"/>
                  <a:pt x="86215" y="63280"/>
                </a:cubicBezTo>
                <a:cubicBezTo>
                  <a:pt x="86116" y="60237"/>
                  <a:pt x="84703" y="57273"/>
                  <a:pt x="82416" y="55263"/>
                </a:cubicBezTo>
                <a:cubicBezTo>
                  <a:pt x="79432" y="52657"/>
                  <a:pt x="75374" y="51842"/>
                  <a:pt x="71813" y="50111"/>
                </a:cubicBezTo>
                <a:cubicBezTo>
                  <a:pt x="68272" y="48400"/>
                  <a:pt x="64850" y="44979"/>
                  <a:pt x="65547" y="41100"/>
                </a:cubicBezTo>
                <a:cubicBezTo>
                  <a:pt x="65905" y="39130"/>
                  <a:pt x="67237" y="37519"/>
                  <a:pt x="68371" y="35848"/>
                </a:cubicBezTo>
                <a:cubicBezTo>
                  <a:pt x="69485" y="34197"/>
                  <a:pt x="70420" y="32168"/>
                  <a:pt x="69883" y="30258"/>
                </a:cubicBezTo>
                <a:cubicBezTo>
                  <a:pt x="69485" y="28826"/>
                  <a:pt x="68312" y="27772"/>
                  <a:pt x="67019" y="27075"/>
                </a:cubicBezTo>
                <a:cubicBezTo>
                  <a:pt x="65247" y="26126"/>
                  <a:pt x="63322" y="25809"/>
                  <a:pt x="61322" y="25809"/>
                </a:cubicBezTo>
                <a:cubicBezTo>
                  <a:pt x="57293" y="25809"/>
                  <a:pt x="52958" y="27096"/>
                  <a:pt x="48952" y="27096"/>
                </a:cubicBezTo>
                <a:cubicBezTo>
                  <a:pt x="46865" y="27096"/>
                  <a:pt x="44867" y="26746"/>
                  <a:pt x="43048" y="25683"/>
                </a:cubicBezTo>
                <a:cubicBezTo>
                  <a:pt x="42113" y="25126"/>
                  <a:pt x="41238" y="24390"/>
                  <a:pt x="40760" y="23395"/>
                </a:cubicBezTo>
                <a:cubicBezTo>
                  <a:pt x="39825" y="21446"/>
                  <a:pt x="40561" y="19158"/>
                  <a:pt x="40840" y="17030"/>
                </a:cubicBezTo>
                <a:cubicBezTo>
                  <a:pt x="41556" y="11519"/>
                  <a:pt x="38970" y="5711"/>
                  <a:pt x="34395" y="2568"/>
                </a:cubicBezTo>
                <a:cubicBezTo>
                  <a:pt x="31899" y="864"/>
                  <a:pt x="28870" y="1"/>
                  <a:pt x="258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03" name="Google Shape;803;p31"/>
          <p:cNvSpPr/>
          <p:nvPr/>
        </p:nvSpPr>
        <p:spPr>
          <a:xfrm rot="8969724" flipH="1">
            <a:off x="-809263" y="3528046"/>
            <a:ext cx="2315845" cy="2641204"/>
          </a:xfrm>
          <a:custGeom>
            <a:avLst/>
            <a:gdLst/>
            <a:ahLst/>
            <a:cxnLst/>
            <a:rect l="l" t="t" r="r" b="b"/>
            <a:pathLst>
              <a:path w="67318" h="67756" extrusionOk="0">
                <a:moveTo>
                  <a:pt x="51283" y="0"/>
                </a:moveTo>
                <a:cubicBezTo>
                  <a:pt x="48613" y="0"/>
                  <a:pt x="45928" y="444"/>
                  <a:pt x="43327" y="1110"/>
                </a:cubicBezTo>
                <a:cubicBezTo>
                  <a:pt x="29461" y="4611"/>
                  <a:pt x="17605" y="14100"/>
                  <a:pt x="9250" y="25697"/>
                </a:cubicBezTo>
                <a:cubicBezTo>
                  <a:pt x="5471" y="30909"/>
                  <a:pt x="2288" y="36738"/>
                  <a:pt x="1154" y="43084"/>
                </a:cubicBezTo>
                <a:cubicBezTo>
                  <a:pt x="0" y="49429"/>
                  <a:pt x="1154" y="56392"/>
                  <a:pt x="5232" y="61385"/>
                </a:cubicBezTo>
                <a:cubicBezTo>
                  <a:pt x="8996" y="65959"/>
                  <a:pt x="14005" y="67756"/>
                  <a:pt x="19233" y="67756"/>
                </a:cubicBezTo>
                <a:cubicBezTo>
                  <a:pt x="24533" y="67756"/>
                  <a:pt x="30056" y="65909"/>
                  <a:pt x="34733" y="63235"/>
                </a:cubicBezTo>
                <a:cubicBezTo>
                  <a:pt x="39447" y="60549"/>
                  <a:pt x="43426" y="55974"/>
                  <a:pt x="43923" y="50603"/>
                </a:cubicBezTo>
                <a:cubicBezTo>
                  <a:pt x="44082" y="48614"/>
                  <a:pt x="43824" y="46605"/>
                  <a:pt x="43864" y="44595"/>
                </a:cubicBezTo>
                <a:cubicBezTo>
                  <a:pt x="43923" y="42586"/>
                  <a:pt x="44381" y="40478"/>
                  <a:pt x="45773" y="39045"/>
                </a:cubicBezTo>
                <a:cubicBezTo>
                  <a:pt x="47564" y="37235"/>
                  <a:pt x="50349" y="36996"/>
                  <a:pt x="52795" y="36181"/>
                </a:cubicBezTo>
                <a:cubicBezTo>
                  <a:pt x="59837" y="33873"/>
                  <a:pt x="64075" y="26612"/>
                  <a:pt x="65925" y="19451"/>
                </a:cubicBezTo>
                <a:cubicBezTo>
                  <a:pt x="66860" y="15831"/>
                  <a:pt x="67317" y="11852"/>
                  <a:pt x="65905" y="8371"/>
                </a:cubicBezTo>
                <a:cubicBezTo>
                  <a:pt x="64274" y="4372"/>
                  <a:pt x="60355" y="1567"/>
                  <a:pt x="56157" y="553"/>
                </a:cubicBezTo>
                <a:cubicBezTo>
                  <a:pt x="54554" y="167"/>
                  <a:pt x="52921" y="0"/>
                  <a:pt x="5128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31"/>
          <p:cNvSpPr txBox="1">
            <a:spLocks noGrp="1"/>
          </p:cNvSpPr>
          <p:nvPr>
            <p:ph type="title"/>
          </p:nvPr>
        </p:nvSpPr>
        <p:spPr>
          <a:xfrm>
            <a:off x="1472175" y="1305475"/>
            <a:ext cx="2301300" cy="122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5" name="Google Shape;805;p31"/>
          <p:cNvSpPr txBox="1">
            <a:spLocks noGrp="1"/>
          </p:cNvSpPr>
          <p:nvPr>
            <p:ph type="subTitle" idx="1"/>
          </p:nvPr>
        </p:nvSpPr>
        <p:spPr>
          <a:xfrm>
            <a:off x="1437975" y="2571750"/>
            <a:ext cx="2369700" cy="10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06" name="Google Shape;806;p31"/>
          <p:cNvGrpSpPr/>
          <p:nvPr/>
        </p:nvGrpSpPr>
        <p:grpSpPr>
          <a:xfrm rot="3380881" flipH="1">
            <a:off x="8253660" y="3854121"/>
            <a:ext cx="364179" cy="989758"/>
            <a:chOff x="7914424" y="1418611"/>
            <a:chExt cx="335676" cy="912364"/>
          </a:xfrm>
        </p:grpSpPr>
        <p:sp>
          <p:nvSpPr>
            <p:cNvPr id="807" name="Google Shape;807;p31"/>
            <p:cNvSpPr/>
            <p:nvPr/>
          </p:nvSpPr>
          <p:spPr>
            <a:xfrm rot="5400000" flipH="1">
              <a:off x="8142550" y="2223424"/>
              <a:ext cx="113874" cy="101227"/>
            </a:xfrm>
            <a:custGeom>
              <a:avLst/>
              <a:gdLst/>
              <a:ahLst/>
              <a:cxnLst/>
              <a:rect l="l" t="t" r="r" b="b"/>
              <a:pathLst>
                <a:path w="11896" h="10572" extrusionOk="0">
                  <a:moveTo>
                    <a:pt x="6045" y="0"/>
                  </a:moveTo>
                  <a:cubicBezTo>
                    <a:pt x="5354" y="0"/>
                    <a:pt x="4672" y="140"/>
                    <a:pt x="4038" y="396"/>
                  </a:cubicBezTo>
                  <a:cubicBezTo>
                    <a:pt x="2725" y="893"/>
                    <a:pt x="1631" y="1908"/>
                    <a:pt x="1094" y="3300"/>
                  </a:cubicBezTo>
                  <a:cubicBezTo>
                    <a:pt x="0" y="6006"/>
                    <a:pt x="1293" y="9089"/>
                    <a:pt x="3998" y="10183"/>
                  </a:cubicBezTo>
                  <a:cubicBezTo>
                    <a:pt x="4651" y="10447"/>
                    <a:pt x="5325" y="10572"/>
                    <a:pt x="5987" y="10572"/>
                  </a:cubicBezTo>
                  <a:cubicBezTo>
                    <a:pt x="8075" y="10572"/>
                    <a:pt x="10051" y="9332"/>
                    <a:pt x="10881" y="7279"/>
                  </a:cubicBezTo>
                  <a:cubicBezTo>
                    <a:pt x="10921" y="7179"/>
                    <a:pt x="10961" y="7080"/>
                    <a:pt x="11001" y="6961"/>
                  </a:cubicBezTo>
                  <a:cubicBezTo>
                    <a:pt x="11896" y="4315"/>
                    <a:pt x="10583" y="1430"/>
                    <a:pt x="7997" y="396"/>
                  </a:cubicBezTo>
                  <a:cubicBezTo>
                    <a:pt x="7359" y="125"/>
                    <a:pt x="6698" y="0"/>
                    <a:pt x="6045" y="0"/>
                  </a:cubicBezTo>
                  <a:close/>
                </a:path>
              </a:pathLst>
            </a:custGeom>
            <a:solidFill>
              <a:srgbClr val="F9BE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1"/>
            <p:cNvSpPr/>
            <p:nvPr/>
          </p:nvSpPr>
          <p:spPr>
            <a:xfrm rot="5400000" flipH="1">
              <a:off x="8144939" y="2229604"/>
              <a:ext cx="105307" cy="97435"/>
            </a:xfrm>
            <a:custGeom>
              <a:avLst/>
              <a:gdLst/>
              <a:ahLst/>
              <a:cxnLst/>
              <a:rect l="l" t="t" r="r" b="b"/>
              <a:pathLst>
                <a:path w="11001" h="10176" extrusionOk="0">
                  <a:moveTo>
                    <a:pt x="4018" y="0"/>
                  </a:moveTo>
                  <a:lnTo>
                    <a:pt x="4018" y="0"/>
                  </a:lnTo>
                  <a:cubicBezTo>
                    <a:pt x="2725" y="497"/>
                    <a:pt x="1631" y="1512"/>
                    <a:pt x="1094" y="2904"/>
                  </a:cubicBezTo>
                  <a:cubicBezTo>
                    <a:pt x="0" y="5610"/>
                    <a:pt x="1293" y="8693"/>
                    <a:pt x="3998" y="9787"/>
                  </a:cubicBezTo>
                  <a:cubicBezTo>
                    <a:pt x="4651" y="10051"/>
                    <a:pt x="5325" y="10176"/>
                    <a:pt x="5987" y="10176"/>
                  </a:cubicBezTo>
                  <a:cubicBezTo>
                    <a:pt x="8075" y="10176"/>
                    <a:pt x="10051" y="8936"/>
                    <a:pt x="10881" y="6883"/>
                  </a:cubicBezTo>
                  <a:cubicBezTo>
                    <a:pt x="10921" y="6783"/>
                    <a:pt x="10961" y="6684"/>
                    <a:pt x="11001" y="6565"/>
                  </a:cubicBezTo>
                  <a:lnTo>
                    <a:pt x="11001" y="6565"/>
                  </a:lnTo>
                  <a:cubicBezTo>
                    <a:pt x="10193" y="7152"/>
                    <a:pt x="9174" y="7627"/>
                    <a:pt x="7972" y="7627"/>
                  </a:cubicBezTo>
                  <a:cubicBezTo>
                    <a:pt x="7221" y="7627"/>
                    <a:pt x="6398" y="7441"/>
                    <a:pt x="5510" y="6982"/>
                  </a:cubicBezTo>
                  <a:cubicBezTo>
                    <a:pt x="1850" y="5073"/>
                    <a:pt x="3203" y="1512"/>
                    <a:pt x="4018" y="0"/>
                  </a:cubicBezTo>
                  <a:close/>
                </a:path>
              </a:pathLst>
            </a:custGeom>
            <a:solidFill>
              <a:srgbClr val="AC88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1"/>
            <p:cNvSpPr/>
            <p:nvPr/>
          </p:nvSpPr>
          <p:spPr>
            <a:xfrm rot="5400000" flipH="1">
              <a:off x="8196714" y="2233414"/>
              <a:ext cx="48810" cy="39679"/>
            </a:xfrm>
            <a:custGeom>
              <a:avLst/>
              <a:gdLst/>
              <a:ahLst/>
              <a:cxnLst/>
              <a:rect l="l" t="t" r="r" b="b"/>
              <a:pathLst>
                <a:path w="5099" h="4144" extrusionOk="0">
                  <a:moveTo>
                    <a:pt x="1741" y="1"/>
                  </a:moveTo>
                  <a:cubicBezTo>
                    <a:pt x="500" y="1"/>
                    <a:pt x="0" y="1688"/>
                    <a:pt x="1433" y="3022"/>
                  </a:cubicBezTo>
                  <a:cubicBezTo>
                    <a:pt x="2305" y="3819"/>
                    <a:pt x="3057" y="4144"/>
                    <a:pt x="3611" y="4144"/>
                  </a:cubicBezTo>
                  <a:lnTo>
                    <a:pt x="3611" y="4144"/>
                  </a:lnTo>
                  <a:cubicBezTo>
                    <a:pt x="4842" y="4144"/>
                    <a:pt x="5099" y="2544"/>
                    <a:pt x="3522" y="953"/>
                  </a:cubicBezTo>
                  <a:cubicBezTo>
                    <a:pt x="2860" y="274"/>
                    <a:pt x="2241" y="1"/>
                    <a:pt x="17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1"/>
            <p:cNvSpPr/>
            <p:nvPr/>
          </p:nvSpPr>
          <p:spPr>
            <a:xfrm rot="5400000" flipH="1">
              <a:off x="7906398" y="1807516"/>
              <a:ext cx="201929" cy="185877"/>
            </a:xfrm>
            <a:custGeom>
              <a:avLst/>
              <a:gdLst/>
              <a:ahLst/>
              <a:cxnLst/>
              <a:rect l="l" t="t" r="r" b="b"/>
              <a:pathLst>
                <a:path w="5292" h="4871" extrusionOk="0">
                  <a:moveTo>
                    <a:pt x="2805" y="1"/>
                  </a:moveTo>
                  <a:cubicBezTo>
                    <a:pt x="2507" y="1"/>
                    <a:pt x="2205" y="57"/>
                    <a:pt x="1910" y="174"/>
                  </a:cubicBezTo>
                  <a:cubicBezTo>
                    <a:pt x="1850" y="174"/>
                    <a:pt x="1811" y="194"/>
                    <a:pt x="1751" y="214"/>
                  </a:cubicBezTo>
                  <a:cubicBezTo>
                    <a:pt x="538" y="791"/>
                    <a:pt x="0" y="2223"/>
                    <a:pt x="557" y="3457"/>
                  </a:cubicBezTo>
                  <a:cubicBezTo>
                    <a:pt x="980" y="4344"/>
                    <a:pt x="1870" y="4870"/>
                    <a:pt x="2793" y="4870"/>
                  </a:cubicBezTo>
                  <a:cubicBezTo>
                    <a:pt x="3132" y="4870"/>
                    <a:pt x="3474" y="4800"/>
                    <a:pt x="3800" y="4650"/>
                  </a:cubicBezTo>
                  <a:cubicBezTo>
                    <a:pt x="4417" y="4352"/>
                    <a:pt x="4874" y="3815"/>
                    <a:pt x="5073" y="3218"/>
                  </a:cubicBezTo>
                  <a:cubicBezTo>
                    <a:pt x="5292" y="2661"/>
                    <a:pt x="5272" y="2004"/>
                    <a:pt x="4994" y="1408"/>
                  </a:cubicBezTo>
                  <a:cubicBezTo>
                    <a:pt x="4574" y="523"/>
                    <a:pt x="3714" y="1"/>
                    <a:pt x="2805" y="1"/>
                  </a:cubicBezTo>
                  <a:close/>
                </a:path>
              </a:pathLst>
            </a:custGeom>
            <a:solidFill>
              <a:srgbClr val="E73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1"/>
            <p:cNvSpPr/>
            <p:nvPr/>
          </p:nvSpPr>
          <p:spPr>
            <a:xfrm rot="5400000" flipH="1">
              <a:off x="7906875" y="1814633"/>
              <a:ext cx="194336" cy="179238"/>
            </a:xfrm>
            <a:custGeom>
              <a:avLst/>
              <a:gdLst/>
              <a:ahLst/>
              <a:cxnLst/>
              <a:rect l="l" t="t" r="r" b="b"/>
              <a:pathLst>
                <a:path w="5093" h="4697" extrusionOk="0">
                  <a:moveTo>
                    <a:pt x="1910" y="0"/>
                  </a:moveTo>
                  <a:cubicBezTo>
                    <a:pt x="1850" y="0"/>
                    <a:pt x="1811" y="20"/>
                    <a:pt x="1751" y="40"/>
                  </a:cubicBezTo>
                  <a:cubicBezTo>
                    <a:pt x="538" y="617"/>
                    <a:pt x="0" y="2049"/>
                    <a:pt x="557" y="3283"/>
                  </a:cubicBezTo>
                  <a:cubicBezTo>
                    <a:pt x="980" y="4170"/>
                    <a:pt x="1870" y="4696"/>
                    <a:pt x="2793" y="4696"/>
                  </a:cubicBezTo>
                  <a:cubicBezTo>
                    <a:pt x="3132" y="4696"/>
                    <a:pt x="3474" y="4626"/>
                    <a:pt x="3800" y="4476"/>
                  </a:cubicBezTo>
                  <a:cubicBezTo>
                    <a:pt x="4417" y="4178"/>
                    <a:pt x="4874" y="3641"/>
                    <a:pt x="5093" y="3084"/>
                  </a:cubicBezTo>
                  <a:lnTo>
                    <a:pt x="5093" y="3084"/>
                  </a:lnTo>
                  <a:cubicBezTo>
                    <a:pt x="4733" y="3289"/>
                    <a:pt x="4135" y="3574"/>
                    <a:pt x="3506" y="3574"/>
                  </a:cubicBezTo>
                  <a:cubicBezTo>
                    <a:pt x="2917" y="3574"/>
                    <a:pt x="2302" y="3325"/>
                    <a:pt x="1831" y="2527"/>
                  </a:cubicBezTo>
                  <a:cubicBezTo>
                    <a:pt x="1234" y="1492"/>
                    <a:pt x="1492" y="617"/>
                    <a:pt x="1910" y="0"/>
                  </a:cubicBezTo>
                  <a:close/>
                </a:path>
              </a:pathLst>
            </a:custGeom>
            <a:solidFill>
              <a:srgbClr val="AD4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1"/>
            <p:cNvSpPr/>
            <p:nvPr/>
          </p:nvSpPr>
          <p:spPr>
            <a:xfrm rot="5400000" flipH="1">
              <a:off x="7999467" y="1821177"/>
              <a:ext cx="97225" cy="70024"/>
            </a:xfrm>
            <a:custGeom>
              <a:avLst/>
              <a:gdLst/>
              <a:ahLst/>
              <a:cxnLst/>
              <a:rect l="l" t="t" r="r" b="b"/>
              <a:pathLst>
                <a:path w="2548" h="1835" extrusionOk="0">
                  <a:moveTo>
                    <a:pt x="760" y="1"/>
                  </a:moveTo>
                  <a:cubicBezTo>
                    <a:pt x="193" y="1"/>
                    <a:pt x="0" y="617"/>
                    <a:pt x="850" y="1454"/>
                  </a:cubicBezTo>
                  <a:cubicBezTo>
                    <a:pt x="1112" y="1722"/>
                    <a:pt x="1395" y="1835"/>
                    <a:pt x="1635" y="1835"/>
                  </a:cubicBezTo>
                  <a:cubicBezTo>
                    <a:pt x="2215" y="1835"/>
                    <a:pt x="2547" y="1177"/>
                    <a:pt x="1745" y="459"/>
                  </a:cubicBezTo>
                  <a:cubicBezTo>
                    <a:pt x="1381" y="139"/>
                    <a:pt x="1028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1"/>
            <p:cNvSpPr/>
            <p:nvPr/>
          </p:nvSpPr>
          <p:spPr>
            <a:xfrm rot="5400000" flipH="1">
              <a:off x="8072946" y="1427676"/>
              <a:ext cx="154922" cy="136798"/>
            </a:xfrm>
            <a:custGeom>
              <a:avLst/>
              <a:gdLst/>
              <a:ahLst/>
              <a:cxnLst/>
              <a:rect l="l" t="t" r="r" b="b"/>
              <a:pathLst>
                <a:path w="14702" h="12982" extrusionOk="0">
                  <a:moveTo>
                    <a:pt x="7270" y="0"/>
                  </a:moveTo>
                  <a:cubicBezTo>
                    <a:pt x="6365" y="0"/>
                    <a:pt x="5447" y="188"/>
                    <a:pt x="4576" y="591"/>
                  </a:cubicBezTo>
                  <a:cubicBezTo>
                    <a:pt x="1453" y="2043"/>
                    <a:pt x="1" y="5664"/>
                    <a:pt x="1254" y="8827"/>
                  </a:cubicBezTo>
                  <a:cubicBezTo>
                    <a:pt x="1274" y="8946"/>
                    <a:pt x="1354" y="9085"/>
                    <a:pt x="1393" y="9205"/>
                  </a:cubicBezTo>
                  <a:cubicBezTo>
                    <a:pt x="2497" y="11586"/>
                    <a:pt x="4851" y="12982"/>
                    <a:pt x="7311" y="12982"/>
                  </a:cubicBezTo>
                  <a:cubicBezTo>
                    <a:pt x="8221" y="12982"/>
                    <a:pt x="9146" y="12791"/>
                    <a:pt x="10027" y="12388"/>
                  </a:cubicBezTo>
                  <a:cubicBezTo>
                    <a:pt x="13289" y="10876"/>
                    <a:pt x="14702" y="7017"/>
                    <a:pt x="13210" y="3754"/>
                  </a:cubicBezTo>
                  <a:cubicBezTo>
                    <a:pt x="12454" y="2103"/>
                    <a:pt x="11061" y="909"/>
                    <a:pt x="9450" y="372"/>
                  </a:cubicBezTo>
                  <a:cubicBezTo>
                    <a:pt x="8756" y="129"/>
                    <a:pt x="8018" y="0"/>
                    <a:pt x="7270" y="0"/>
                  </a:cubicBezTo>
                  <a:close/>
                </a:path>
              </a:pathLst>
            </a:custGeom>
            <a:solidFill>
              <a:srgbClr val="368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1"/>
            <p:cNvSpPr/>
            <p:nvPr/>
          </p:nvSpPr>
          <p:spPr>
            <a:xfrm rot="5400000" flipH="1">
              <a:off x="8077592" y="1423026"/>
              <a:ext cx="141708" cy="132878"/>
            </a:xfrm>
            <a:custGeom>
              <a:avLst/>
              <a:gdLst/>
              <a:ahLst/>
              <a:cxnLst/>
              <a:rect l="l" t="t" r="r" b="b"/>
              <a:pathLst>
                <a:path w="13448" h="12610" extrusionOk="0">
                  <a:moveTo>
                    <a:pt x="8176" y="0"/>
                  </a:moveTo>
                  <a:cubicBezTo>
                    <a:pt x="9270" y="1811"/>
                    <a:pt x="11120" y="6088"/>
                    <a:pt x="6744" y="8654"/>
                  </a:cubicBezTo>
                  <a:cubicBezTo>
                    <a:pt x="5574" y="9344"/>
                    <a:pt x="4482" y="9617"/>
                    <a:pt x="3487" y="9617"/>
                  </a:cubicBezTo>
                  <a:cubicBezTo>
                    <a:pt x="2130" y="9617"/>
                    <a:pt x="953" y="9109"/>
                    <a:pt x="0" y="8455"/>
                  </a:cubicBezTo>
                  <a:lnTo>
                    <a:pt x="0" y="8455"/>
                  </a:lnTo>
                  <a:cubicBezTo>
                    <a:pt x="20" y="8574"/>
                    <a:pt x="100" y="8713"/>
                    <a:pt x="139" y="8833"/>
                  </a:cubicBezTo>
                  <a:cubicBezTo>
                    <a:pt x="1243" y="11214"/>
                    <a:pt x="3597" y="12610"/>
                    <a:pt x="6057" y="12610"/>
                  </a:cubicBezTo>
                  <a:cubicBezTo>
                    <a:pt x="6967" y="12610"/>
                    <a:pt x="7892" y="12419"/>
                    <a:pt x="8773" y="12016"/>
                  </a:cubicBezTo>
                  <a:cubicBezTo>
                    <a:pt x="12035" y="10504"/>
                    <a:pt x="13448" y="6645"/>
                    <a:pt x="11956" y="3382"/>
                  </a:cubicBezTo>
                  <a:cubicBezTo>
                    <a:pt x="11200" y="1731"/>
                    <a:pt x="9807" y="537"/>
                    <a:pt x="8176" y="0"/>
                  </a:cubicBezTo>
                  <a:close/>
                </a:path>
              </a:pathLst>
            </a:custGeom>
            <a:solidFill>
              <a:srgbClr val="326D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1"/>
            <p:cNvSpPr/>
            <p:nvPr/>
          </p:nvSpPr>
          <p:spPr>
            <a:xfrm rot="5400000" flipH="1">
              <a:off x="8145857" y="1498121"/>
              <a:ext cx="64932" cy="54679"/>
            </a:xfrm>
            <a:custGeom>
              <a:avLst/>
              <a:gdLst/>
              <a:ahLst/>
              <a:cxnLst/>
              <a:rect l="l" t="t" r="r" b="b"/>
              <a:pathLst>
                <a:path w="6162" h="5189" extrusionOk="0">
                  <a:moveTo>
                    <a:pt x="4036" y="0"/>
                  </a:moveTo>
                  <a:cubicBezTo>
                    <a:pt x="3405" y="0"/>
                    <a:pt x="2622" y="364"/>
                    <a:pt x="1802" y="1274"/>
                  </a:cubicBezTo>
                  <a:cubicBezTo>
                    <a:pt x="1" y="3290"/>
                    <a:pt x="353" y="5189"/>
                    <a:pt x="1789" y="5189"/>
                  </a:cubicBezTo>
                  <a:cubicBezTo>
                    <a:pt x="2478" y="5189"/>
                    <a:pt x="3417" y="4751"/>
                    <a:pt x="4488" y="3681"/>
                  </a:cubicBezTo>
                  <a:cubicBezTo>
                    <a:pt x="6162" y="2007"/>
                    <a:pt x="5517" y="0"/>
                    <a:pt x="40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3"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3_1"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33"/>
          <p:cNvSpPr/>
          <p:nvPr/>
        </p:nvSpPr>
        <p:spPr>
          <a:xfrm rot="2700000" flipH="1">
            <a:off x="-2388053" y="1172443"/>
            <a:ext cx="5047991" cy="4061032"/>
          </a:xfrm>
          <a:custGeom>
            <a:avLst/>
            <a:gdLst/>
            <a:ahLst/>
            <a:cxnLst/>
            <a:rect l="l" t="t" r="r" b="b"/>
            <a:pathLst>
              <a:path w="88523" h="71211" extrusionOk="0">
                <a:moveTo>
                  <a:pt x="69070" y="0"/>
                </a:moveTo>
                <a:cubicBezTo>
                  <a:pt x="66627" y="0"/>
                  <a:pt x="64097" y="676"/>
                  <a:pt x="61807" y="1586"/>
                </a:cubicBezTo>
                <a:cubicBezTo>
                  <a:pt x="56117" y="3834"/>
                  <a:pt x="50846" y="7613"/>
                  <a:pt x="47842" y="12964"/>
                </a:cubicBezTo>
                <a:cubicBezTo>
                  <a:pt x="46032" y="16167"/>
                  <a:pt x="45077" y="19788"/>
                  <a:pt x="43744" y="23209"/>
                </a:cubicBezTo>
                <a:cubicBezTo>
                  <a:pt x="42392" y="26651"/>
                  <a:pt x="40482" y="30052"/>
                  <a:pt x="37359" y="31982"/>
                </a:cubicBezTo>
                <a:cubicBezTo>
                  <a:pt x="33141" y="34568"/>
                  <a:pt x="27830" y="34031"/>
                  <a:pt x="22996" y="35025"/>
                </a:cubicBezTo>
                <a:cubicBezTo>
                  <a:pt x="17983" y="36060"/>
                  <a:pt x="13487" y="38885"/>
                  <a:pt x="9728" y="42366"/>
                </a:cubicBezTo>
                <a:cubicBezTo>
                  <a:pt x="7619" y="44315"/>
                  <a:pt x="5650" y="46603"/>
                  <a:pt x="4794" y="49368"/>
                </a:cubicBezTo>
                <a:cubicBezTo>
                  <a:pt x="4178" y="51337"/>
                  <a:pt x="4178" y="53446"/>
                  <a:pt x="4257" y="55515"/>
                </a:cubicBezTo>
                <a:cubicBezTo>
                  <a:pt x="4377" y="58200"/>
                  <a:pt x="4635" y="60886"/>
                  <a:pt x="5053" y="63512"/>
                </a:cubicBezTo>
                <a:lnTo>
                  <a:pt x="0" y="71210"/>
                </a:lnTo>
                <a:cubicBezTo>
                  <a:pt x="21226" y="69022"/>
                  <a:pt x="42093" y="63373"/>
                  <a:pt x="61508" y="54520"/>
                </a:cubicBezTo>
                <a:cubicBezTo>
                  <a:pt x="67934" y="51616"/>
                  <a:pt x="74220" y="48334"/>
                  <a:pt x="79929" y="44176"/>
                </a:cubicBezTo>
                <a:cubicBezTo>
                  <a:pt x="83450" y="41610"/>
                  <a:pt x="86911" y="38447"/>
                  <a:pt x="87926" y="34230"/>
                </a:cubicBezTo>
                <a:cubicBezTo>
                  <a:pt x="88523" y="31763"/>
                  <a:pt x="88204" y="29157"/>
                  <a:pt x="87707" y="26670"/>
                </a:cubicBezTo>
                <a:cubicBezTo>
                  <a:pt x="86215" y="19211"/>
                  <a:pt x="83152" y="12069"/>
                  <a:pt x="78755" y="5883"/>
                </a:cubicBezTo>
                <a:cubicBezTo>
                  <a:pt x="77482" y="4092"/>
                  <a:pt x="76070" y="2342"/>
                  <a:pt x="74140" y="1248"/>
                </a:cubicBezTo>
                <a:cubicBezTo>
                  <a:pt x="72581" y="359"/>
                  <a:pt x="70849" y="0"/>
                  <a:pt x="69070" y="0"/>
                </a:cubicBezTo>
                <a:close/>
              </a:path>
            </a:pathLst>
          </a:custGeom>
          <a:solidFill>
            <a:srgbClr val="368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33"/>
          <p:cNvSpPr/>
          <p:nvPr/>
        </p:nvSpPr>
        <p:spPr>
          <a:xfrm rot="9353032" flipH="1">
            <a:off x="5847016" y="3975383"/>
            <a:ext cx="4372639" cy="2099397"/>
          </a:xfrm>
          <a:custGeom>
            <a:avLst/>
            <a:gdLst/>
            <a:ahLst/>
            <a:cxnLst/>
            <a:rect l="l" t="t" r="r" b="b"/>
            <a:pathLst>
              <a:path w="82934" h="46698" extrusionOk="0">
                <a:moveTo>
                  <a:pt x="41756" y="1"/>
                </a:moveTo>
                <a:cubicBezTo>
                  <a:pt x="37266" y="1"/>
                  <a:pt x="32766" y="439"/>
                  <a:pt x="28368" y="1260"/>
                </a:cubicBezTo>
                <a:cubicBezTo>
                  <a:pt x="22042" y="2453"/>
                  <a:pt x="15716" y="4443"/>
                  <a:pt x="10524" y="8262"/>
                </a:cubicBezTo>
                <a:cubicBezTo>
                  <a:pt x="5332" y="12062"/>
                  <a:pt x="1354" y="17870"/>
                  <a:pt x="876" y="24315"/>
                </a:cubicBezTo>
                <a:cubicBezTo>
                  <a:pt x="1" y="36251"/>
                  <a:pt x="10604" y="43472"/>
                  <a:pt x="20968" y="46058"/>
                </a:cubicBezTo>
                <a:cubicBezTo>
                  <a:pt x="22628" y="46473"/>
                  <a:pt x="24364" y="46698"/>
                  <a:pt x="26091" y="46698"/>
                </a:cubicBezTo>
                <a:cubicBezTo>
                  <a:pt x="29825" y="46698"/>
                  <a:pt x="33516" y="45649"/>
                  <a:pt x="36305" y="43214"/>
                </a:cubicBezTo>
                <a:cubicBezTo>
                  <a:pt x="37817" y="41901"/>
                  <a:pt x="38990" y="40230"/>
                  <a:pt x="40403" y="38817"/>
                </a:cubicBezTo>
                <a:cubicBezTo>
                  <a:pt x="41835" y="37405"/>
                  <a:pt x="43625" y="36172"/>
                  <a:pt x="45635" y="36112"/>
                </a:cubicBezTo>
                <a:cubicBezTo>
                  <a:pt x="45692" y="36110"/>
                  <a:pt x="45749" y="36109"/>
                  <a:pt x="45806" y="36109"/>
                </a:cubicBezTo>
                <a:cubicBezTo>
                  <a:pt x="48298" y="36109"/>
                  <a:pt x="50440" y="37787"/>
                  <a:pt x="52677" y="38857"/>
                </a:cubicBezTo>
                <a:cubicBezTo>
                  <a:pt x="54868" y="39900"/>
                  <a:pt x="57209" y="40354"/>
                  <a:pt x="59586" y="40354"/>
                </a:cubicBezTo>
                <a:cubicBezTo>
                  <a:pt x="64461" y="40354"/>
                  <a:pt x="69491" y="38448"/>
                  <a:pt x="73703" y="35813"/>
                </a:cubicBezTo>
                <a:cubicBezTo>
                  <a:pt x="76886" y="33824"/>
                  <a:pt x="79950" y="31258"/>
                  <a:pt x="81342" y="27777"/>
                </a:cubicBezTo>
                <a:cubicBezTo>
                  <a:pt x="82933" y="23739"/>
                  <a:pt x="81979" y="19044"/>
                  <a:pt x="79671" y="15384"/>
                </a:cubicBezTo>
                <a:cubicBezTo>
                  <a:pt x="77344" y="11763"/>
                  <a:pt x="73783" y="9058"/>
                  <a:pt x="70003" y="6929"/>
                </a:cubicBezTo>
                <a:cubicBezTo>
                  <a:pt x="61444" y="2117"/>
                  <a:pt x="51626" y="1"/>
                  <a:pt x="4175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33"/>
          <p:cNvSpPr/>
          <p:nvPr/>
        </p:nvSpPr>
        <p:spPr>
          <a:xfrm rot="10800000">
            <a:off x="5027730" y="-17587"/>
            <a:ext cx="4570715" cy="1674939"/>
          </a:xfrm>
          <a:custGeom>
            <a:avLst/>
            <a:gdLst/>
            <a:ahLst/>
            <a:cxnLst/>
            <a:rect l="l" t="t" r="r" b="b"/>
            <a:pathLst>
              <a:path w="142612" h="75832" extrusionOk="0">
                <a:moveTo>
                  <a:pt x="141139" y="75075"/>
                </a:moveTo>
                <a:lnTo>
                  <a:pt x="1" y="75075"/>
                </a:lnTo>
                <a:lnTo>
                  <a:pt x="1" y="0"/>
                </a:lnTo>
                <a:cubicBezTo>
                  <a:pt x="1492" y="19237"/>
                  <a:pt x="7500" y="26776"/>
                  <a:pt x="13050" y="29979"/>
                </a:cubicBezTo>
                <a:cubicBezTo>
                  <a:pt x="19595" y="33758"/>
                  <a:pt x="24707" y="31093"/>
                  <a:pt x="29382" y="35529"/>
                </a:cubicBezTo>
                <a:cubicBezTo>
                  <a:pt x="38095" y="43784"/>
                  <a:pt x="27393" y="59838"/>
                  <a:pt x="33321" y="65587"/>
                </a:cubicBezTo>
                <a:cubicBezTo>
                  <a:pt x="43884" y="75831"/>
                  <a:pt x="88563" y="34653"/>
                  <a:pt x="121187" y="44679"/>
                </a:cubicBezTo>
                <a:cubicBezTo>
                  <a:pt x="141935" y="51065"/>
                  <a:pt x="142611" y="66402"/>
                  <a:pt x="141139" y="7507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1" name="Google Shape;821;p33"/>
          <p:cNvGrpSpPr/>
          <p:nvPr/>
        </p:nvGrpSpPr>
        <p:grpSpPr>
          <a:xfrm rot="-8100000">
            <a:off x="497699" y="454398"/>
            <a:ext cx="556411" cy="730967"/>
            <a:chOff x="8157544" y="4071695"/>
            <a:chExt cx="556416" cy="730974"/>
          </a:xfrm>
        </p:grpSpPr>
        <p:sp>
          <p:nvSpPr>
            <p:cNvPr id="822" name="Google Shape;822;p33"/>
            <p:cNvSpPr/>
            <p:nvPr/>
          </p:nvSpPr>
          <p:spPr>
            <a:xfrm flipH="1">
              <a:off x="8157544" y="4583306"/>
              <a:ext cx="248390" cy="219363"/>
            </a:xfrm>
            <a:custGeom>
              <a:avLst/>
              <a:gdLst/>
              <a:ahLst/>
              <a:cxnLst/>
              <a:rect l="l" t="t" r="r" b="b"/>
              <a:pathLst>
                <a:path w="14702" h="12982" extrusionOk="0">
                  <a:moveTo>
                    <a:pt x="7270" y="0"/>
                  </a:moveTo>
                  <a:cubicBezTo>
                    <a:pt x="6365" y="0"/>
                    <a:pt x="5447" y="188"/>
                    <a:pt x="4576" y="591"/>
                  </a:cubicBezTo>
                  <a:cubicBezTo>
                    <a:pt x="1453" y="2043"/>
                    <a:pt x="1" y="5664"/>
                    <a:pt x="1254" y="8827"/>
                  </a:cubicBezTo>
                  <a:cubicBezTo>
                    <a:pt x="1274" y="8946"/>
                    <a:pt x="1354" y="9085"/>
                    <a:pt x="1393" y="9205"/>
                  </a:cubicBezTo>
                  <a:cubicBezTo>
                    <a:pt x="2497" y="11586"/>
                    <a:pt x="4851" y="12982"/>
                    <a:pt x="7311" y="12982"/>
                  </a:cubicBezTo>
                  <a:cubicBezTo>
                    <a:pt x="8221" y="12982"/>
                    <a:pt x="9146" y="12791"/>
                    <a:pt x="10027" y="12388"/>
                  </a:cubicBezTo>
                  <a:cubicBezTo>
                    <a:pt x="13289" y="10876"/>
                    <a:pt x="14702" y="7017"/>
                    <a:pt x="13210" y="3754"/>
                  </a:cubicBezTo>
                  <a:cubicBezTo>
                    <a:pt x="12454" y="2103"/>
                    <a:pt x="11061" y="909"/>
                    <a:pt x="9450" y="372"/>
                  </a:cubicBezTo>
                  <a:cubicBezTo>
                    <a:pt x="8756" y="129"/>
                    <a:pt x="8018" y="0"/>
                    <a:pt x="7270" y="0"/>
                  </a:cubicBezTo>
                  <a:close/>
                </a:path>
              </a:pathLst>
            </a:custGeom>
            <a:solidFill>
              <a:srgbClr val="368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3"/>
            <p:cNvSpPr/>
            <p:nvPr/>
          </p:nvSpPr>
          <p:spPr>
            <a:xfrm flipH="1">
              <a:off x="8157544" y="4589591"/>
              <a:ext cx="227204" cy="213077"/>
            </a:xfrm>
            <a:custGeom>
              <a:avLst/>
              <a:gdLst/>
              <a:ahLst/>
              <a:cxnLst/>
              <a:rect l="l" t="t" r="r" b="b"/>
              <a:pathLst>
                <a:path w="13448" h="12610" extrusionOk="0">
                  <a:moveTo>
                    <a:pt x="8176" y="0"/>
                  </a:moveTo>
                  <a:cubicBezTo>
                    <a:pt x="9270" y="1811"/>
                    <a:pt x="11120" y="6088"/>
                    <a:pt x="6744" y="8654"/>
                  </a:cubicBezTo>
                  <a:cubicBezTo>
                    <a:pt x="5574" y="9344"/>
                    <a:pt x="4482" y="9617"/>
                    <a:pt x="3487" y="9617"/>
                  </a:cubicBezTo>
                  <a:cubicBezTo>
                    <a:pt x="2130" y="9617"/>
                    <a:pt x="953" y="9109"/>
                    <a:pt x="0" y="8455"/>
                  </a:cubicBezTo>
                  <a:lnTo>
                    <a:pt x="0" y="8455"/>
                  </a:lnTo>
                  <a:cubicBezTo>
                    <a:pt x="20" y="8574"/>
                    <a:pt x="100" y="8713"/>
                    <a:pt x="139" y="8833"/>
                  </a:cubicBezTo>
                  <a:cubicBezTo>
                    <a:pt x="1243" y="11214"/>
                    <a:pt x="3597" y="12610"/>
                    <a:pt x="6057" y="12610"/>
                  </a:cubicBezTo>
                  <a:cubicBezTo>
                    <a:pt x="6967" y="12610"/>
                    <a:pt x="7892" y="12419"/>
                    <a:pt x="8773" y="12016"/>
                  </a:cubicBezTo>
                  <a:cubicBezTo>
                    <a:pt x="12035" y="10504"/>
                    <a:pt x="13448" y="6645"/>
                    <a:pt x="11956" y="3382"/>
                  </a:cubicBezTo>
                  <a:cubicBezTo>
                    <a:pt x="11200" y="1731"/>
                    <a:pt x="9807" y="537"/>
                    <a:pt x="8176" y="0"/>
                  </a:cubicBezTo>
                  <a:close/>
                </a:path>
              </a:pathLst>
            </a:custGeom>
            <a:solidFill>
              <a:srgbClr val="326D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3"/>
            <p:cNvSpPr/>
            <p:nvPr/>
          </p:nvSpPr>
          <p:spPr>
            <a:xfrm flipH="1">
              <a:off x="8276806" y="4604376"/>
              <a:ext cx="104107" cy="87681"/>
            </a:xfrm>
            <a:custGeom>
              <a:avLst/>
              <a:gdLst/>
              <a:ahLst/>
              <a:cxnLst/>
              <a:rect l="l" t="t" r="r" b="b"/>
              <a:pathLst>
                <a:path w="6162" h="5189" extrusionOk="0">
                  <a:moveTo>
                    <a:pt x="4036" y="0"/>
                  </a:moveTo>
                  <a:cubicBezTo>
                    <a:pt x="3405" y="0"/>
                    <a:pt x="2622" y="364"/>
                    <a:pt x="1802" y="1274"/>
                  </a:cubicBezTo>
                  <a:cubicBezTo>
                    <a:pt x="1" y="3290"/>
                    <a:pt x="353" y="5189"/>
                    <a:pt x="1789" y="5189"/>
                  </a:cubicBezTo>
                  <a:cubicBezTo>
                    <a:pt x="2478" y="5189"/>
                    <a:pt x="3417" y="4751"/>
                    <a:pt x="4488" y="3681"/>
                  </a:cubicBezTo>
                  <a:cubicBezTo>
                    <a:pt x="6162" y="2007"/>
                    <a:pt x="5517" y="0"/>
                    <a:pt x="40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3"/>
            <p:cNvSpPr/>
            <p:nvPr/>
          </p:nvSpPr>
          <p:spPr>
            <a:xfrm flipH="1">
              <a:off x="8567193" y="4582994"/>
              <a:ext cx="146767" cy="130432"/>
            </a:xfrm>
            <a:custGeom>
              <a:avLst/>
              <a:gdLst/>
              <a:ahLst/>
              <a:cxnLst/>
              <a:rect l="l" t="t" r="r" b="b"/>
              <a:pathLst>
                <a:path w="11896" h="10572" extrusionOk="0">
                  <a:moveTo>
                    <a:pt x="6045" y="0"/>
                  </a:moveTo>
                  <a:cubicBezTo>
                    <a:pt x="5354" y="0"/>
                    <a:pt x="4672" y="140"/>
                    <a:pt x="4038" y="396"/>
                  </a:cubicBezTo>
                  <a:cubicBezTo>
                    <a:pt x="2725" y="893"/>
                    <a:pt x="1631" y="1908"/>
                    <a:pt x="1094" y="3300"/>
                  </a:cubicBezTo>
                  <a:cubicBezTo>
                    <a:pt x="0" y="6006"/>
                    <a:pt x="1293" y="9089"/>
                    <a:pt x="3998" y="10183"/>
                  </a:cubicBezTo>
                  <a:cubicBezTo>
                    <a:pt x="4651" y="10447"/>
                    <a:pt x="5325" y="10572"/>
                    <a:pt x="5987" y="10572"/>
                  </a:cubicBezTo>
                  <a:cubicBezTo>
                    <a:pt x="8075" y="10572"/>
                    <a:pt x="10051" y="9332"/>
                    <a:pt x="10881" y="7279"/>
                  </a:cubicBezTo>
                  <a:cubicBezTo>
                    <a:pt x="10921" y="7179"/>
                    <a:pt x="10961" y="7080"/>
                    <a:pt x="11001" y="6961"/>
                  </a:cubicBezTo>
                  <a:cubicBezTo>
                    <a:pt x="11896" y="4315"/>
                    <a:pt x="10583" y="1430"/>
                    <a:pt x="7997" y="396"/>
                  </a:cubicBezTo>
                  <a:cubicBezTo>
                    <a:pt x="7359" y="125"/>
                    <a:pt x="6698" y="0"/>
                    <a:pt x="6045" y="0"/>
                  </a:cubicBezTo>
                  <a:close/>
                </a:path>
              </a:pathLst>
            </a:custGeom>
            <a:solidFill>
              <a:srgbClr val="F9BE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3"/>
            <p:cNvSpPr/>
            <p:nvPr/>
          </p:nvSpPr>
          <p:spPr>
            <a:xfrm flipH="1">
              <a:off x="8578235" y="4587879"/>
              <a:ext cx="135725" cy="125546"/>
            </a:xfrm>
            <a:custGeom>
              <a:avLst/>
              <a:gdLst/>
              <a:ahLst/>
              <a:cxnLst/>
              <a:rect l="l" t="t" r="r" b="b"/>
              <a:pathLst>
                <a:path w="11001" h="10176" extrusionOk="0">
                  <a:moveTo>
                    <a:pt x="4018" y="0"/>
                  </a:moveTo>
                  <a:lnTo>
                    <a:pt x="4018" y="0"/>
                  </a:lnTo>
                  <a:cubicBezTo>
                    <a:pt x="2725" y="497"/>
                    <a:pt x="1631" y="1512"/>
                    <a:pt x="1094" y="2904"/>
                  </a:cubicBezTo>
                  <a:cubicBezTo>
                    <a:pt x="0" y="5610"/>
                    <a:pt x="1293" y="8693"/>
                    <a:pt x="3998" y="9787"/>
                  </a:cubicBezTo>
                  <a:cubicBezTo>
                    <a:pt x="4651" y="10051"/>
                    <a:pt x="5325" y="10176"/>
                    <a:pt x="5987" y="10176"/>
                  </a:cubicBezTo>
                  <a:cubicBezTo>
                    <a:pt x="8075" y="10176"/>
                    <a:pt x="10051" y="8936"/>
                    <a:pt x="10881" y="6883"/>
                  </a:cubicBezTo>
                  <a:cubicBezTo>
                    <a:pt x="10921" y="6783"/>
                    <a:pt x="10961" y="6684"/>
                    <a:pt x="11001" y="6565"/>
                  </a:cubicBezTo>
                  <a:lnTo>
                    <a:pt x="11001" y="6565"/>
                  </a:lnTo>
                  <a:cubicBezTo>
                    <a:pt x="10193" y="7152"/>
                    <a:pt x="9174" y="7627"/>
                    <a:pt x="7972" y="7627"/>
                  </a:cubicBezTo>
                  <a:cubicBezTo>
                    <a:pt x="7221" y="7627"/>
                    <a:pt x="6398" y="7441"/>
                    <a:pt x="5510" y="6982"/>
                  </a:cubicBezTo>
                  <a:cubicBezTo>
                    <a:pt x="1850" y="5073"/>
                    <a:pt x="3203" y="1512"/>
                    <a:pt x="4018" y="0"/>
                  </a:cubicBezTo>
                  <a:close/>
                </a:path>
              </a:pathLst>
            </a:custGeom>
            <a:solidFill>
              <a:srgbClr val="AC88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3"/>
            <p:cNvSpPr/>
            <p:nvPr/>
          </p:nvSpPr>
          <p:spPr>
            <a:xfrm flipH="1">
              <a:off x="8582350" y="4594776"/>
              <a:ext cx="62909" cy="51127"/>
            </a:xfrm>
            <a:custGeom>
              <a:avLst/>
              <a:gdLst/>
              <a:ahLst/>
              <a:cxnLst/>
              <a:rect l="l" t="t" r="r" b="b"/>
              <a:pathLst>
                <a:path w="5099" h="4144" extrusionOk="0">
                  <a:moveTo>
                    <a:pt x="1741" y="1"/>
                  </a:moveTo>
                  <a:cubicBezTo>
                    <a:pt x="500" y="1"/>
                    <a:pt x="0" y="1688"/>
                    <a:pt x="1433" y="3022"/>
                  </a:cubicBezTo>
                  <a:cubicBezTo>
                    <a:pt x="2305" y="3819"/>
                    <a:pt x="3057" y="4144"/>
                    <a:pt x="3611" y="4144"/>
                  </a:cubicBezTo>
                  <a:lnTo>
                    <a:pt x="3611" y="4144"/>
                  </a:lnTo>
                  <a:cubicBezTo>
                    <a:pt x="4842" y="4144"/>
                    <a:pt x="5099" y="2544"/>
                    <a:pt x="3522" y="953"/>
                  </a:cubicBezTo>
                  <a:cubicBezTo>
                    <a:pt x="2860" y="274"/>
                    <a:pt x="2241" y="1"/>
                    <a:pt x="17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3"/>
            <p:cNvSpPr/>
            <p:nvPr/>
          </p:nvSpPr>
          <p:spPr>
            <a:xfrm flipH="1">
              <a:off x="8415420" y="4071695"/>
              <a:ext cx="151761" cy="139700"/>
            </a:xfrm>
            <a:custGeom>
              <a:avLst/>
              <a:gdLst/>
              <a:ahLst/>
              <a:cxnLst/>
              <a:rect l="l" t="t" r="r" b="b"/>
              <a:pathLst>
                <a:path w="5292" h="4871" extrusionOk="0">
                  <a:moveTo>
                    <a:pt x="2805" y="1"/>
                  </a:moveTo>
                  <a:cubicBezTo>
                    <a:pt x="2507" y="1"/>
                    <a:pt x="2205" y="57"/>
                    <a:pt x="1910" y="174"/>
                  </a:cubicBezTo>
                  <a:cubicBezTo>
                    <a:pt x="1850" y="174"/>
                    <a:pt x="1811" y="194"/>
                    <a:pt x="1751" y="214"/>
                  </a:cubicBezTo>
                  <a:cubicBezTo>
                    <a:pt x="538" y="791"/>
                    <a:pt x="0" y="2223"/>
                    <a:pt x="557" y="3457"/>
                  </a:cubicBezTo>
                  <a:cubicBezTo>
                    <a:pt x="980" y="4344"/>
                    <a:pt x="1870" y="4870"/>
                    <a:pt x="2793" y="4870"/>
                  </a:cubicBezTo>
                  <a:cubicBezTo>
                    <a:pt x="3132" y="4870"/>
                    <a:pt x="3474" y="4800"/>
                    <a:pt x="3800" y="4650"/>
                  </a:cubicBezTo>
                  <a:cubicBezTo>
                    <a:pt x="4417" y="4352"/>
                    <a:pt x="4874" y="3815"/>
                    <a:pt x="5073" y="3218"/>
                  </a:cubicBezTo>
                  <a:cubicBezTo>
                    <a:pt x="5292" y="2661"/>
                    <a:pt x="5272" y="2004"/>
                    <a:pt x="4994" y="1408"/>
                  </a:cubicBezTo>
                  <a:cubicBezTo>
                    <a:pt x="4574" y="523"/>
                    <a:pt x="3714" y="1"/>
                    <a:pt x="2805" y="1"/>
                  </a:cubicBezTo>
                  <a:close/>
                </a:path>
              </a:pathLst>
            </a:custGeom>
            <a:solidFill>
              <a:srgbClr val="E73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3"/>
            <p:cNvSpPr/>
            <p:nvPr/>
          </p:nvSpPr>
          <p:spPr>
            <a:xfrm flipH="1">
              <a:off x="8421127" y="4076685"/>
              <a:ext cx="146055" cy="134710"/>
            </a:xfrm>
            <a:custGeom>
              <a:avLst/>
              <a:gdLst/>
              <a:ahLst/>
              <a:cxnLst/>
              <a:rect l="l" t="t" r="r" b="b"/>
              <a:pathLst>
                <a:path w="5093" h="4697" extrusionOk="0">
                  <a:moveTo>
                    <a:pt x="1910" y="0"/>
                  </a:moveTo>
                  <a:cubicBezTo>
                    <a:pt x="1850" y="0"/>
                    <a:pt x="1811" y="20"/>
                    <a:pt x="1751" y="40"/>
                  </a:cubicBezTo>
                  <a:cubicBezTo>
                    <a:pt x="538" y="617"/>
                    <a:pt x="0" y="2049"/>
                    <a:pt x="557" y="3283"/>
                  </a:cubicBezTo>
                  <a:cubicBezTo>
                    <a:pt x="980" y="4170"/>
                    <a:pt x="1870" y="4696"/>
                    <a:pt x="2793" y="4696"/>
                  </a:cubicBezTo>
                  <a:cubicBezTo>
                    <a:pt x="3132" y="4696"/>
                    <a:pt x="3474" y="4626"/>
                    <a:pt x="3800" y="4476"/>
                  </a:cubicBezTo>
                  <a:cubicBezTo>
                    <a:pt x="4417" y="4178"/>
                    <a:pt x="4874" y="3641"/>
                    <a:pt x="5093" y="3084"/>
                  </a:cubicBezTo>
                  <a:lnTo>
                    <a:pt x="5093" y="3084"/>
                  </a:lnTo>
                  <a:cubicBezTo>
                    <a:pt x="4733" y="3289"/>
                    <a:pt x="4135" y="3574"/>
                    <a:pt x="3506" y="3574"/>
                  </a:cubicBezTo>
                  <a:cubicBezTo>
                    <a:pt x="2917" y="3574"/>
                    <a:pt x="2302" y="3325"/>
                    <a:pt x="1831" y="2527"/>
                  </a:cubicBezTo>
                  <a:cubicBezTo>
                    <a:pt x="1234" y="1492"/>
                    <a:pt x="1492" y="617"/>
                    <a:pt x="1910" y="0"/>
                  </a:cubicBezTo>
                  <a:close/>
                </a:path>
              </a:pathLst>
            </a:custGeom>
            <a:solidFill>
              <a:srgbClr val="AD4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3"/>
            <p:cNvSpPr/>
            <p:nvPr/>
          </p:nvSpPr>
          <p:spPr>
            <a:xfrm flipH="1">
              <a:off x="8421503" y="4084629"/>
              <a:ext cx="73070" cy="52628"/>
            </a:xfrm>
            <a:custGeom>
              <a:avLst/>
              <a:gdLst/>
              <a:ahLst/>
              <a:cxnLst/>
              <a:rect l="l" t="t" r="r" b="b"/>
              <a:pathLst>
                <a:path w="2548" h="1835" extrusionOk="0">
                  <a:moveTo>
                    <a:pt x="760" y="1"/>
                  </a:moveTo>
                  <a:cubicBezTo>
                    <a:pt x="193" y="1"/>
                    <a:pt x="0" y="617"/>
                    <a:pt x="850" y="1454"/>
                  </a:cubicBezTo>
                  <a:cubicBezTo>
                    <a:pt x="1112" y="1722"/>
                    <a:pt x="1395" y="1835"/>
                    <a:pt x="1635" y="1835"/>
                  </a:cubicBezTo>
                  <a:cubicBezTo>
                    <a:pt x="2215" y="1835"/>
                    <a:pt x="2547" y="1177"/>
                    <a:pt x="1745" y="459"/>
                  </a:cubicBezTo>
                  <a:cubicBezTo>
                    <a:pt x="1381" y="139"/>
                    <a:pt x="1028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" name="Google Shape;831;p33"/>
          <p:cNvGrpSpPr/>
          <p:nvPr/>
        </p:nvGrpSpPr>
        <p:grpSpPr>
          <a:xfrm>
            <a:off x="7962238" y="399792"/>
            <a:ext cx="392746" cy="612823"/>
            <a:chOff x="8486688" y="826279"/>
            <a:chExt cx="392746" cy="612823"/>
          </a:xfrm>
        </p:grpSpPr>
        <p:sp>
          <p:nvSpPr>
            <p:cNvPr id="832" name="Google Shape;832;p33"/>
            <p:cNvSpPr/>
            <p:nvPr/>
          </p:nvSpPr>
          <p:spPr>
            <a:xfrm rot="6589382">
              <a:off x="8610711" y="1172651"/>
              <a:ext cx="240442" cy="229038"/>
            </a:xfrm>
            <a:custGeom>
              <a:avLst/>
              <a:gdLst/>
              <a:ahLst/>
              <a:cxnLst/>
              <a:rect l="l" t="t" r="r" b="b"/>
              <a:pathLst>
                <a:path w="8834" h="8415" extrusionOk="0">
                  <a:moveTo>
                    <a:pt x="4345" y="0"/>
                  </a:moveTo>
                  <a:cubicBezTo>
                    <a:pt x="4133" y="0"/>
                    <a:pt x="3918" y="16"/>
                    <a:pt x="3701" y="49"/>
                  </a:cubicBezTo>
                  <a:cubicBezTo>
                    <a:pt x="2587" y="228"/>
                    <a:pt x="1652" y="825"/>
                    <a:pt x="996" y="1680"/>
                  </a:cubicBezTo>
                  <a:cubicBezTo>
                    <a:pt x="319" y="2516"/>
                    <a:pt x="1" y="3670"/>
                    <a:pt x="180" y="4843"/>
                  </a:cubicBezTo>
                  <a:cubicBezTo>
                    <a:pt x="486" y="6898"/>
                    <a:pt x="2279" y="8414"/>
                    <a:pt x="4315" y="8414"/>
                  </a:cubicBezTo>
                  <a:cubicBezTo>
                    <a:pt x="4526" y="8414"/>
                    <a:pt x="4740" y="8398"/>
                    <a:pt x="4954" y="8364"/>
                  </a:cubicBezTo>
                  <a:cubicBezTo>
                    <a:pt x="7242" y="8026"/>
                    <a:pt x="8833" y="5878"/>
                    <a:pt x="8475" y="3590"/>
                  </a:cubicBezTo>
                  <a:cubicBezTo>
                    <a:pt x="8455" y="3510"/>
                    <a:pt x="8455" y="3411"/>
                    <a:pt x="8435" y="3312"/>
                  </a:cubicBezTo>
                  <a:cubicBezTo>
                    <a:pt x="8022" y="1372"/>
                    <a:pt x="6313" y="0"/>
                    <a:pt x="43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3"/>
            <p:cNvSpPr/>
            <p:nvPr/>
          </p:nvSpPr>
          <p:spPr>
            <a:xfrm rot="6589382">
              <a:off x="8589459" y="1187578"/>
              <a:ext cx="240442" cy="183856"/>
            </a:xfrm>
            <a:custGeom>
              <a:avLst/>
              <a:gdLst/>
              <a:ahLst/>
              <a:cxnLst/>
              <a:rect l="l" t="t" r="r" b="b"/>
              <a:pathLst>
                <a:path w="8834" h="6755" extrusionOk="0">
                  <a:moveTo>
                    <a:pt x="996" y="0"/>
                  </a:moveTo>
                  <a:cubicBezTo>
                    <a:pt x="319" y="856"/>
                    <a:pt x="1" y="2010"/>
                    <a:pt x="180" y="3183"/>
                  </a:cubicBezTo>
                  <a:cubicBezTo>
                    <a:pt x="486" y="5238"/>
                    <a:pt x="2279" y="6754"/>
                    <a:pt x="4315" y="6754"/>
                  </a:cubicBezTo>
                  <a:cubicBezTo>
                    <a:pt x="4526" y="6754"/>
                    <a:pt x="4740" y="6738"/>
                    <a:pt x="4954" y="6704"/>
                  </a:cubicBezTo>
                  <a:cubicBezTo>
                    <a:pt x="7242" y="6366"/>
                    <a:pt x="8833" y="4218"/>
                    <a:pt x="8475" y="1930"/>
                  </a:cubicBezTo>
                  <a:cubicBezTo>
                    <a:pt x="8455" y="1850"/>
                    <a:pt x="8455" y="1751"/>
                    <a:pt x="8435" y="1652"/>
                  </a:cubicBezTo>
                  <a:cubicBezTo>
                    <a:pt x="7938" y="2845"/>
                    <a:pt x="6924" y="4039"/>
                    <a:pt x="4855" y="4178"/>
                  </a:cubicBezTo>
                  <a:cubicBezTo>
                    <a:pt x="4770" y="4182"/>
                    <a:pt x="4687" y="4184"/>
                    <a:pt x="4606" y="4184"/>
                  </a:cubicBezTo>
                  <a:cubicBezTo>
                    <a:pt x="1547" y="4184"/>
                    <a:pt x="1073" y="1318"/>
                    <a:pt x="9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3"/>
            <p:cNvSpPr/>
            <p:nvPr/>
          </p:nvSpPr>
          <p:spPr>
            <a:xfrm rot="6589382">
              <a:off x="8721572" y="1291149"/>
              <a:ext cx="134020" cy="67282"/>
            </a:xfrm>
            <a:custGeom>
              <a:avLst/>
              <a:gdLst/>
              <a:ahLst/>
              <a:cxnLst/>
              <a:rect l="l" t="t" r="r" b="b"/>
              <a:pathLst>
                <a:path w="4924" h="2472" extrusionOk="0">
                  <a:moveTo>
                    <a:pt x="1751" y="0"/>
                  </a:moveTo>
                  <a:cubicBezTo>
                    <a:pt x="0" y="0"/>
                    <a:pt x="83" y="1978"/>
                    <a:pt x="1960" y="2364"/>
                  </a:cubicBezTo>
                  <a:cubicBezTo>
                    <a:pt x="2316" y="2438"/>
                    <a:pt x="2633" y="2471"/>
                    <a:pt x="2908" y="2471"/>
                  </a:cubicBezTo>
                  <a:cubicBezTo>
                    <a:pt x="4923" y="2471"/>
                    <a:pt x="4779" y="693"/>
                    <a:pt x="2556" y="116"/>
                  </a:cubicBezTo>
                  <a:cubicBezTo>
                    <a:pt x="2255" y="36"/>
                    <a:pt x="1986" y="0"/>
                    <a:pt x="17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5" name="Google Shape;835;p33"/>
            <p:cNvGrpSpPr/>
            <p:nvPr/>
          </p:nvGrpSpPr>
          <p:grpSpPr>
            <a:xfrm rot="208040">
              <a:off x="8490614" y="830491"/>
              <a:ext cx="143326" cy="134176"/>
              <a:chOff x="-2216556" y="2259126"/>
              <a:chExt cx="245561" cy="229844"/>
            </a:xfrm>
          </p:grpSpPr>
          <p:sp>
            <p:nvSpPr>
              <p:cNvPr id="836" name="Google Shape;836;p33"/>
              <p:cNvSpPr/>
              <p:nvPr/>
            </p:nvSpPr>
            <p:spPr>
              <a:xfrm rot="981662">
                <a:off x="-2195318" y="2284084"/>
                <a:ext cx="203086" cy="179927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6610" extrusionOk="0">
                    <a:moveTo>
                      <a:pt x="3708" y="0"/>
                    </a:moveTo>
                    <a:cubicBezTo>
                      <a:pt x="3236" y="0"/>
                      <a:pt x="2756" y="100"/>
                      <a:pt x="2308" y="313"/>
                    </a:cubicBezTo>
                    <a:cubicBezTo>
                      <a:pt x="717" y="1049"/>
                      <a:pt x="1" y="2859"/>
                      <a:pt x="618" y="4490"/>
                    </a:cubicBezTo>
                    <a:cubicBezTo>
                      <a:pt x="637" y="4550"/>
                      <a:pt x="657" y="4629"/>
                      <a:pt x="697" y="4689"/>
                    </a:cubicBezTo>
                    <a:cubicBezTo>
                      <a:pt x="1248" y="5892"/>
                      <a:pt x="2444" y="6610"/>
                      <a:pt x="3691" y="6610"/>
                    </a:cubicBezTo>
                    <a:cubicBezTo>
                      <a:pt x="4155" y="6610"/>
                      <a:pt x="4626" y="6511"/>
                      <a:pt x="5074" y="6300"/>
                    </a:cubicBezTo>
                    <a:cubicBezTo>
                      <a:pt x="6725" y="5524"/>
                      <a:pt x="7461" y="3555"/>
                      <a:pt x="6685" y="1924"/>
                    </a:cubicBezTo>
                    <a:cubicBezTo>
                      <a:pt x="6287" y="1108"/>
                      <a:pt x="5591" y="472"/>
                      <a:pt x="4775" y="173"/>
                    </a:cubicBezTo>
                    <a:cubicBezTo>
                      <a:pt x="4436" y="60"/>
                      <a:pt x="4074" y="0"/>
                      <a:pt x="3708" y="0"/>
                    </a:cubicBezTo>
                    <a:close/>
                  </a:path>
                </a:pathLst>
              </a:custGeom>
              <a:solidFill>
                <a:srgbClr val="368A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33"/>
              <p:cNvSpPr/>
              <p:nvPr/>
            </p:nvSpPr>
            <p:spPr>
              <a:xfrm rot="981662">
                <a:off x="-2179680" y="2292130"/>
                <a:ext cx="186292" cy="174129"/>
              </a:xfrm>
              <a:custGeom>
                <a:avLst/>
                <a:gdLst/>
                <a:ahLst/>
                <a:cxnLst/>
                <a:rect l="l" t="t" r="r" b="b"/>
                <a:pathLst>
                  <a:path w="6844" h="6397" extrusionOk="0">
                    <a:moveTo>
                      <a:pt x="4158" y="0"/>
                    </a:moveTo>
                    <a:lnTo>
                      <a:pt x="4158" y="0"/>
                    </a:lnTo>
                    <a:cubicBezTo>
                      <a:pt x="4695" y="915"/>
                      <a:pt x="5650" y="3083"/>
                      <a:pt x="3422" y="4376"/>
                    </a:cubicBezTo>
                    <a:cubicBezTo>
                      <a:pt x="2827" y="4720"/>
                      <a:pt x="2275" y="4855"/>
                      <a:pt x="1772" y="4855"/>
                    </a:cubicBezTo>
                    <a:cubicBezTo>
                      <a:pt x="1081" y="4855"/>
                      <a:pt x="484" y="4599"/>
                      <a:pt x="1" y="4277"/>
                    </a:cubicBezTo>
                    <a:lnTo>
                      <a:pt x="1" y="4277"/>
                    </a:lnTo>
                    <a:cubicBezTo>
                      <a:pt x="20" y="4337"/>
                      <a:pt x="40" y="4416"/>
                      <a:pt x="80" y="4476"/>
                    </a:cubicBezTo>
                    <a:cubicBezTo>
                      <a:pt x="631" y="5679"/>
                      <a:pt x="1827" y="6397"/>
                      <a:pt x="3074" y="6397"/>
                    </a:cubicBezTo>
                    <a:cubicBezTo>
                      <a:pt x="3538" y="6397"/>
                      <a:pt x="4009" y="6298"/>
                      <a:pt x="4457" y="6087"/>
                    </a:cubicBezTo>
                    <a:cubicBezTo>
                      <a:pt x="6108" y="5311"/>
                      <a:pt x="6844" y="3342"/>
                      <a:pt x="6068" y="1711"/>
                    </a:cubicBezTo>
                    <a:cubicBezTo>
                      <a:pt x="5670" y="895"/>
                      <a:pt x="4974" y="259"/>
                      <a:pt x="4158" y="0"/>
                    </a:cubicBezTo>
                    <a:close/>
                  </a:path>
                </a:pathLst>
              </a:custGeom>
              <a:solidFill>
                <a:srgbClr val="326D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33"/>
              <p:cNvSpPr/>
              <p:nvPr/>
            </p:nvSpPr>
            <p:spPr>
              <a:xfrm rot="981662">
                <a:off x="-2163044" y="2292467"/>
                <a:ext cx="84626" cy="71617"/>
              </a:xfrm>
              <a:custGeom>
                <a:avLst/>
                <a:gdLst/>
                <a:ahLst/>
                <a:cxnLst/>
                <a:rect l="l" t="t" r="r" b="b"/>
                <a:pathLst>
                  <a:path w="3109" h="2631" extrusionOk="0">
                    <a:moveTo>
                      <a:pt x="2027" y="1"/>
                    </a:moveTo>
                    <a:cubicBezTo>
                      <a:pt x="1707" y="1"/>
                      <a:pt x="1312" y="187"/>
                      <a:pt x="900" y="652"/>
                    </a:cubicBezTo>
                    <a:cubicBezTo>
                      <a:pt x="0" y="1673"/>
                      <a:pt x="170" y="2630"/>
                      <a:pt x="896" y="2630"/>
                    </a:cubicBezTo>
                    <a:cubicBezTo>
                      <a:pt x="1245" y="2630"/>
                      <a:pt x="1723" y="2408"/>
                      <a:pt x="2273" y="1866"/>
                    </a:cubicBezTo>
                    <a:cubicBezTo>
                      <a:pt x="3108" y="1016"/>
                      <a:pt x="2774" y="1"/>
                      <a:pt x="202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3_1_1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34"/>
          <p:cNvSpPr/>
          <p:nvPr/>
        </p:nvSpPr>
        <p:spPr>
          <a:xfrm rot="-9000087">
            <a:off x="6709251" y="-381798"/>
            <a:ext cx="3049100" cy="1577490"/>
          </a:xfrm>
          <a:custGeom>
            <a:avLst/>
            <a:gdLst/>
            <a:ahLst/>
            <a:cxnLst/>
            <a:rect l="l" t="t" r="r" b="b"/>
            <a:pathLst>
              <a:path w="152220" h="72610" extrusionOk="0">
                <a:moveTo>
                  <a:pt x="1" y="1"/>
                </a:moveTo>
                <a:lnTo>
                  <a:pt x="1" y="48937"/>
                </a:lnTo>
                <a:cubicBezTo>
                  <a:pt x="1" y="62026"/>
                  <a:pt x="10603" y="72609"/>
                  <a:pt x="23673" y="72609"/>
                </a:cubicBezTo>
                <a:lnTo>
                  <a:pt x="152219" y="72609"/>
                </a:lnTo>
                <a:lnTo>
                  <a:pt x="152219" y="37797"/>
                </a:lnTo>
                <a:lnTo>
                  <a:pt x="152219" y="36822"/>
                </a:lnTo>
                <a:cubicBezTo>
                  <a:pt x="151876" y="18833"/>
                  <a:pt x="136891" y="5594"/>
                  <a:pt x="120118" y="5594"/>
                </a:cubicBezTo>
                <a:cubicBezTo>
                  <a:pt x="116470" y="5594"/>
                  <a:pt x="112737" y="6220"/>
                  <a:pt x="109052" y="7560"/>
                </a:cubicBezTo>
                <a:lnTo>
                  <a:pt x="55143" y="27174"/>
                </a:lnTo>
                <a:cubicBezTo>
                  <a:pt x="48113" y="29674"/>
                  <a:pt x="41934" y="30729"/>
                  <a:pt x="36511" y="30729"/>
                </a:cubicBezTo>
                <a:cubicBezTo>
                  <a:pt x="7236" y="30729"/>
                  <a:pt x="1" y="1"/>
                  <a:pt x="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34"/>
          <p:cNvSpPr/>
          <p:nvPr/>
        </p:nvSpPr>
        <p:spPr>
          <a:xfrm rot="-1381266">
            <a:off x="-453384" y="3019450"/>
            <a:ext cx="4342759" cy="3464794"/>
          </a:xfrm>
          <a:custGeom>
            <a:avLst/>
            <a:gdLst/>
            <a:ahLst/>
            <a:cxnLst/>
            <a:rect l="l" t="t" r="r" b="b"/>
            <a:pathLst>
              <a:path w="86275" h="68833" extrusionOk="0">
                <a:moveTo>
                  <a:pt x="25845" y="1"/>
                </a:moveTo>
                <a:cubicBezTo>
                  <a:pt x="23324" y="1"/>
                  <a:pt x="20806" y="600"/>
                  <a:pt x="18600" y="1812"/>
                </a:cubicBezTo>
                <a:lnTo>
                  <a:pt x="15497" y="1951"/>
                </a:lnTo>
                <a:cubicBezTo>
                  <a:pt x="10384" y="4119"/>
                  <a:pt x="7539" y="9510"/>
                  <a:pt x="5132" y="14503"/>
                </a:cubicBezTo>
                <a:cubicBezTo>
                  <a:pt x="3442" y="17984"/>
                  <a:pt x="1751" y="21466"/>
                  <a:pt x="856" y="25225"/>
                </a:cubicBezTo>
                <a:cubicBezTo>
                  <a:pt x="259" y="27672"/>
                  <a:pt x="0" y="30298"/>
                  <a:pt x="856" y="32685"/>
                </a:cubicBezTo>
                <a:cubicBezTo>
                  <a:pt x="1572" y="34774"/>
                  <a:pt x="3064" y="36485"/>
                  <a:pt x="4675" y="37977"/>
                </a:cubicBezTo>
                <a:cubicBezTo>
                  <a:pt x="9608" y="42452"/>
                  <a:pt x="15914" y="45078"/>
                  <a:pt x="22081" y="47585"/>
                </a:cubicBezTo>
                <a:cubicBezTo>
                  <a:pt x="36284" y="53354"/>
                  <a:pt x="50508" y="59142"/>
                  <a:pt x="64711" y="64911"/>
                </a:cubicBezTo>
                <a:cubicBezTo>
                  <a:pt x="69510" y="66856"/>
                  <a:pt x="74501" y="68832"/>
                  <a:pt x="79597" y="68832"/>
                </a:cubicBezTo>
                <a:cubicBezTo>
                  <a:pt x="80184" y="68832"/>
                  <a:pt x="80772" y="68806"/>
                  <a:pt x="81361" y="68751"/>
                </a:cubicBezTo>
                <a:cubicBezTo>
                  <a:pt x="82595" y="68651"/>
                  <a:pt x="83848" y="68373"/>
                  <a:pt x="84783" y="67557"/>
                </a:cubicBezTo>
                <a:cubicBezTo>
                  <a:pt x="85937" y="66503"/>
                  <a:pt x="86275" y="64812"/>
                  <a:pt x="86215" y="63280"/>
                </a:cubicBezTo>
                <a:cubicBezTo>
                  <a:pt x="86116" y="60237"/>
                  <a:pt x="84703" y="57273"/>
                  <a:pt x="82416" y="55263"/>
                </a:cubicBezTo>
                <a:cubicBezTo>
                  <a:pt x="79432" y="52657"/>
                  <a:pt x="75374" y="51842"/>
                  <a:pt x="71813" y="50111"/>
                </a:cubicBezTo>
                <a:cubicBezTo>
                  <a:pt x="68272" y="48400"/>
                  <a:pt x="64850" y="44979"/>
                  <a:pt x="65547" y="41100"/>
                </a:cubicBezTo>
                <a:cubicBezTo>
                  <a:pt x="65905" y="39130"/>
                  <a:pt x="67237" y="37519"/>
                  <a:pt x="68371" y="35848"/>
                </a:cubicBezTo>
                <a:cubicBezTo>
                  <a:pt x="69485" y="34197"/>
                  <a:pt x="70420" y="32168"/>
                  <a:pt x="69883" y="30258"/>
                </a:cubicBezTo>
                <a:cubicBezTo>
                  <a:pt x="69485" y="28826"/>
                  <a:pt x="68312" y="27772"/>
                  <a:pt x="67019" y="27075"/>
                </a:cubicBezTo>
                <a:cubicBezTo>
                  <a:pt x="65247" y="26126"/>
                  <a:pt x="63322" y="25809"/>
                  <a:pt x="61322" y="25809"/>
                </a:cubicBezTo>
                <a:cubicBezTo>
                  <a:pt x="57293" y="25809"/>
                  <a:pt x="52958" y="27096"/>
                  <a:pt x="48952" y="27096"/>
                </a:cubicBezTo>
                <a:cubicBezTo>
                  <a:pt x="46865" y="27096"/>
                  <a:pt x="44867" y="26746"/>
                  <a:pt x="43048" y="25683"/>
                </a:cubicBezTo>
                <a:cubicBezTo>
                  <a:pt x="42113" y="25126"/>
                  <a:pt x="41238" y="24390"/>
                  <a:pt x="40760" y="23395"/>
                </a:cubicBezTo>
                <a:cubicBezTo>
                  <a:pt x="39825" y="21446"/>
                  <a:pt x="40561" y="19158"/>
                  <a:pt x="40840" y="17030"/>
                </a:cubicBezTo>
                <a:cubicBezTo>
                  <a:pt x="41556" y="11519"/>
                  <a:pt x="38970" y="5711"/>
                  <a:pt x="34395" y="2568"/>
                </a:cubicBezTo>
                <a:cubicBezTo>
                  <a:pt x="31899" y="864"/>
                  <a:pt x="28870" y="1"/>
                  <a:pt x="25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grpSp>
        <p:nvGrpSpPr>
          <p:cNvPr id="842" name="Google Shape;842;p34"/>
          <p:cNvGrpSpPr/>
          <p:nvPr/>
        </p:nvGrpSpPr>
        <p:grpSpPr>
          <a:xfrm>
            <a:off x="-14675" y="-15500"/>
            <a:ext cx="2520763" cy="1256901"/>
            <a:chOff x="-14675" y="-15500"/>
            <a:chExt cx="2520763" cy="1256901"/>
          </a:xfrm>
        </p:grpSpPr>
        <p:sp>
          <p:nvSpPr>
            <p:cNvPr id="843" name="Google Shape;843;p34"/>
            <p:cNvSpPr/>
            <p:nvPr/>
          </p:nvSpPr>
          <p:spPr>
            <a:xfrm rot="10799481" flipH="1">
              <a:off x="-14675" y="-10405"/>
              <a:ext cx="2520763" cy="1251615"/>
            </a:xfrm>
            <a:custGeom>
              <a:avLst/>
              <a:gdLst/>
              <a:ahLst/>
              <a:cxnLst/>
              <a:rect l="l" t="t" r="r" b="b"/>
              <a:pathLst>
                <a:path w="152220" h="72610" extrusionOk="0">
                  <a:moveTo>
                    <a:pt x="1" y="1"/>
                  </a:moveTo>
                  <a:lnTo>
                    <a:pt x="1" y="48937"/>
                  </a:lnTo>
                  <a:cubicBezTo>
                    <a:pt x="1" y="62026"/>
                    <a:pt x="10603" y="72609"/>
                    <a:pt x="23673" y="72609"/>
                  </a:cubicBezTo>
                  <a:lnTo>
                    <a:pt x="152219" y="72609"/>
                  </a:lnTo>
                  <a:lnTo>
                    <a:pt x="152219" y="37797"/>
                  </a:lnTo>
                  <a:lnTo>
                    <a:pt x="152219" y="36822"/>
                  </a:lnTo>
                  <a:cubicBezTo>
                    <a:pt x="151876" y="18833"/>
                    <a:pt x="136891" y="5594"/>
                    <a:pt x="120118" y="5594"/>
                  </a:cubicBezTo>
                  <a:cubicBezTo>
                    <a:pt x="116470" y="5594"/>
                    <a:pt x="112737" y="6220"/>
                    <a:pt x="109052" y="7560"/>
                  </a:cubicBezTo>
                  <a:lnTo>
                    <a:pt x="55143" y="27174"/>
                  </a:lnTo>
                  <a:cubicBezTo>
                    <a:pt x="48113" y="29674"/>
                    <a:pt x="41934" y="30729"/>
                    <a:pt x="36511" y="30729"/>
                  </a:cubicBezTo>
                  <a:cubicBezTo>
                    <a:pt x="7236" y="3072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4"/>
            <p:cNvSpPr/>
            <p:nvPr/>
          </p:nvSpPr>
          <p:spPr>
            <a:xfrm>
              <a:off x="-7475" y="-15500"/>
              <a:ext cx="406800" cy="449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" name="Google Shape;845;p34"/>
          <p:cNvGrpSpPr/>
          <p:nvPr/>
        </p:nvGrpSpPr>
        <p:grpSpPr>
          <a:xfrm rot="3380881" flipH="1">
            <a:off x="8253660" y="3854121"/>
            <a:ext cx="364179" cy="989758"/>
            <a:chOff x="7914424" y="1418611"/>
            <a:chExt cx="335676" cy="912364"/>
          </a:xfrm>
        </p:grpSpPr>
        <p:sp>
          <p:nvSpPr>
            <p:cNvPr id="846" name="Google Shape;846;p34"/>
            <p:cNvSpPr/>
            <p:nvPr/>
          </p:nvSpPr>
          <p:spPr>
            <a:xfrm rot="5400000" flipH="1">
              <a:off x="8142550" y="2223424"/>
              <a:ext cx="113874" cy="101227"/>
            </a:xfrm>
            <a:custGeom>
              <a:avLst/>
              <a:gdLst/>
              <a:ahLst/>
              <a:cxnLst/>
              <a:rect l="l" t="t" r="r" b="b"/>
              <a:pathLst>
                <a:path w="11896" h="10572" extrusionOk="0">
                  <a:moveTo>
                    <a:pt x="6045" y="0"/>
                  </a:moveTo>
                  <a:cubicBezTo>
                    <a:pt x="5354" y="0"/>
                    <a:pt x="4672" y="140"/>
                    <a:pt x="4038" y="396"/>
                  </a:cubicBezTo>
                  <a:cubicBezTo>
                    <a:pt x="2725" y="893"/>
                    <a:pt x="1631" y="1908"/>
                    <a:pt x="1094" y="3300"/>
                  </a:cubicBezTo>
                  <a:cubicBezTo>
                    <a:pt x="0" y="6006"/>
                    <a:pt x="1293" y="9089"/>
                    <a:pt x="3998" y="10183"/>
                  </a:cubicBezTo>
                  <a:cubicBezTo>
                    <a:pt x="4651" y="10447"/>
                    <a:pt x="5325" y="10572"/>
                    <a:pt x="5987" y="10572"/>
                  </a:cubicBezTo>
                  <a:cubicBezTo>
                    <a:pt x="8075" y="10572"/>
                    <a:pt x="10051" y="9332"/>
                    <a:pt x="10881" y="7279"/>
                  </a:cubicBezTo>
                  <a:cubicBezTo>
                    <a:pt x="10921" y="7179"/>
                    <a:pt x="10961" y="7080"/>
                    <a:pt x="11001" y="6961"/>
                  </a:cubicBezTo>
                  <a:cubicBezTo>
                    <a:pt x="11896" y="4315"/>
                    <a:pt x="10583" y="1430"/>
                    <a:pt x="7997" y="396"/>
                  </a:cubicBezTo>
                  <a:cubicBezTo>
                    <a:pt x="7359" y="125"/>
                    <a:pt x="6698" y="0"/>
                    <a:pt x="6045" y="0"/>
                  </a:cubicBezTo>
                  <a:close/>
                </a:path>
              </a:pathLst>
            </a:custGeom>
            <a:solidFill>
              <a:srgbClr val="F9BE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4"/>
            <p:cNvSpPr/>
            <p:nvPr/>
          </p:nvSpPr>
          <p:spPr>
            <a:xfrm rot="5400000" flipH="1">
              <a:off x="8144939" y="2229604"/>
              <a:ext cx="105307" cy="97435"/>
            </a:xfrm>
            <a:custGeom>
              <a:avLst/>
              <a:gdLst/>
              <a:ahLst/>
              <a:cxnLst/>
              <a:rect l="l" t="t" r="r" b="b"/>
              <a:pathLst>
                <a:path w="11001" h="10176" extrusionOk="0">
                  <a:moveTo>
                    <a:pt x="4018" y="0"/>
                  </a:moveTo>
                  <a:lnTo>
                    <a:pt x="4018" y="0"/>
                  </a:lnTo>
                  <a:cubicBezTo>
                    <a:pt x="2725" y="497"/>
                    <a:pt x="1631" y="1512"/>
                    <a:pt x="1094" y="2904"/>
                  </a:cubicBezTo>
                  <a:cubicBezTo>
                    <a:pt x="0" y="5610"/>
                    <a:pt x="1293" y="8693"/>
                    <a:pt x="3998" y="9787"/>
                  </a:cubicBezTo>
                  <a:cubicBezTo>
                    <a:pt x="4651" y="10051"/>
                    <a:pt x="5325" y="10176"/>
                    <a:pt x="5987" y="10176"/>
                  </a:cubicBezTo>
                  <a:cubicBezTo>
                    <a:pt x="8075" y="10176"/>
                    <a:pt x="10051" y="8936"/>
                    <a:pt x="10881" y="6883"/>
                  </a:cubicBezTo>
                  <a:cubicBezTo>
                    <a:pt x="10921" y="6783"/>
                    <a:pt x="10961" y="6684"/>
                    <a:pt x="11001" y="6565"/>
                  </a:cubicBezTo>
                  <a:lnTo>
                    <a:pt x="11001" y="6565"/>
                  </a:lnTo>
                  <a:cubicBezTo>
                    <a:pt x="10193" y="7152"/>
                    <a:pt x="9174" y="7627"/>
                    <a:pt x="7972" y="7627"/>
                  </a:cubicBezTo>
                  <a:cubicBezTo>
                    <a:pt x="7221" y="7627"/>
                    <a:pt x="6398" y="7441"/>
                    <a:pt x="5510" y="6982"/>
                  </a:cubicBezTo>
                  <a:cubicBezTo>
                    <a:pt x="1850" y="5073"/>
                    <a:pt x="3203" y="1512"/>
                    <a:pt x="4018" y="0"/>
                  </a:cubicBezTo>
                  <a:close/>
                </a:path>
              </a:pathLst>
            </a:custGeom>
            <a:solidFill>
              <a:srgbClr val="AC88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4"/>
            <p:cNvSpPr/>
            <p:nvPr/>
          </p:nvSpPr>
          <p:spPr>
            <a:xfrm rot="5400000" flipH="1">
              <a:off x="8196714" y="2233414"/>
              <a:ext cx="48810" cy="39679"/>
            </a:xfrm>
            <a:custGeom>
              <a:avLst/>
              <a:gdLst/>
              <a:ahLst/>
              <a:cxnLst/>
              <a:rect l="l" t="t" r="r" b="b"/>
              <a:pathLst>
                <a:path w="5099" h="4144" extrusionOk="0">
                  <a:moveTo>
                    <a:pt x="1741" y="1"/>
                  </a:moveTo>
                  <a:cubicBezTo>
                    <a:pt x="500" y="1"/>
                    <a:pt x="0" y="1688"/>
                    <a:pt x="1433" y="3022"/>
                  </a:cubicBezTo>
                  <a:cubicBezTo>
                    <a:pt x="2305" y="3819"/>
                    <a:pt x="3057" y="4144"/>
                    <a:pt x="3611" y="4144"/>
                  </a:cubicBezTo>
                  <a:lnTo>
                    <a:pt x="3611" y="4144"/>
                  </a:lnTo>
                  <a:cubicBezTo>
                    <a:pt x="4842" y="4144"/>
                    <a:pt x="5099" y="2544"/>
                    <a:pt x="3522" y="953"/>
                  </a:cubicBezTo>
                  <a:cubicBezTo>
                    <a:pt x="2860" y="274"/>
                    <a:pt x="2241" y="1"/>
                    <a:pt x="17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4"/>
            <p:cNvSpPr/>
            <p:nvPr/>
          </p:nvSpPr>
          <p:spPr>
            <a:xfrm rot="5400000" flipH="1">
              <a:off x="7906398" y="1807516"/>
              <a:ext cx="201929" cy="185877"/>
            </a:xfrm>
            <a:custGeom>
              <a:avLst/>
              <a:gdLst/>
              <a:ahLst/>
              <a:cxnLst/>
              <a:rect l="l" t="t" r="r" b="b"/>
              <a:pathLst>
                <a:path w="5292" h="4871" extrusionOk="0">
                  <a:moveTo>
                    <a:pt x="2805" y="1"/>
                  </a:moveTo>
                  <a:cubicBezTo>
                    <a:pt x="2507" y="1"/>
                    <a:pt x="2205" y="57"/>
                    <a:pt x="1910" y="174"/>
                  </a:cubicBezTo>
                  <a:cubicBezTo>
                    <a:pt x="1850" y="174"/>
                    <a:pt x="1811" y="194"/>
                    <a:pt x="1751" y="214"/>
                  </a:cubicBezTo>
                  <a:cubicBezTo>
                    <a:pt x="538" y="791"/>
                    <a:pt x="0" y="2223"/>
                    <a:pt x="557" y="3457"/>
                  </a:cubicBezTo>
                  <a:cubicBezTo>
                    <a:pt x="980" y="4344"/>
                    <a:pt x="1870" y="4870"/>
                    <a:pt x="2793" y="4870"/>
                  </a:cubicBezTo>
                  <a:cubicBezTo>
                    <a:pt x="3132" y="4870"/>
                    <a:pt x="3474" y="4800"/>
                    <a:pt x="3800" y="4650"/>
                  </a:cubicBezTo>
                  <a:cubicBezTo>
                    <a:pt x="4417" y="4352"/>
                    <a:pt x="4874" y="3815"/>
                    <a:pt x="5073" y="3218"/>
                  </a:cubicBezTo>
                  <a:cubicBezTo>
                    <a:pt x="5292" y="2661"/>
                    <a:pt x="5272" y="2004"/>
                    <a:pt x="4994" y="1408"/>
                  </a:cubicBezTo>
                  <a:cubicBezTo>
                    <a:pt x="4574" y="523"/>
                    <a:pt x="3714" y="1"/>
                    <a:pt x="2805" y="1"/>
                  </a:cubicBezTo>
                  <a:close/>
                </a:path>
              </a:pathLst>
            </a:custGeom>
            <a:solidFill>
              <a:srgbClr val="E73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4"/>
            <p:cNvSpPr/>
            <p:nvPr/>
          </p:nvSpPr>
          <p:spPr>
            <a:xfrm rot="5400000" flipH="1">
              <a:off x="7906875" y="1814633"/>
              <a:ext cx="194336" cy="179238"/>
            </a:xfrm>
            <a:custGeom>
              <a:avLst/>
              <a:gdLst/>
              <a:ahLst/>
              <a:cxnLst/>
              <a:rect l="l" t="t" r="r" b="b"/>
              <a:pathLst>
                <a:path w="5093" h="4697" extrusionOk="0">
                  <a:moveTo>
                    <a:pt x="1910" y="0"/>
                  </a:moveTo>
                  <a:cubicBezTo>
                    <a:pt x="1850" y="0"/>
                    <a:pt x="1811" y="20"/>
                    <a:pt x="1751" y="40"/>
                  </a:cubicBezTo>
                  <a:cubicBezTo>
                    <a:pt x="538" y="617"/>
                    <a:pt x="0" y="2049"/>
                    <a:pt x="557" y="3283"/>
                  </a:cubicBezTo>
                  <a:cubicBezTo>
                    <a:pt x="980" y="4170"/>
                    <a:pt x="1870" y="4696"/>
                    <a:pt x="2793" y="4696"/>
                  </a:cubicBezTo>
                  <a:cubicBezTo>
                    <a:pt x="3132" y="4696"/>
                    <a:pt x="3474" y="4626"/>
                    <a:pt x="3800" y="4476"/>
                  </a:cubicBezTo>
                  <a:cubicBezTo>
                    <a:pt x="4417" y="4178"/>
                    <a:pt x="4874" y="3641"/>
                    <a:pt x="5093" y="3084"/>
                  </a:cubicBezTo>
                  <a:lnTo>
                    <a:pt x="5093" y="3084"/>
                  </a:lnTo>
                  <a:cubicBezTo>
                    <a:pt x="4733" y="3289"/>
                    <a:pt x="4135" y="3574"/>
                    <a:pt x="3506" y="3574"/>
                  </a:cubicBezTo>
                  <a:cubicBezTo>
                    <a:pt x="2917" y="3574"/>
                    <a:pt x="2302" y="3325"/>
                    <a:pt x="1831" y="2527"/>
                  </a:cubicBezTo>
                  <a:cubicBezTo>
                    <a:pt x="1234" y="1492"/>
                    <a:pt x="1492" y="617"/>
                    <a:pt x="1910" y="0"/>
                  </a:cubicBezTo>
                  <a:close/>
                </a:path>
              </a:pathLst>
            </a:custGeom>
            <a:solidFill>
              <a:srgbClr val="AD4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4"/>
            <p:cNvSpPr/>
            <p:nvPr/>
          </p:nvSpPr>
          <p:spPr>
            <a:xfrm rot="5400000" flipH="1">
              <a:off x="7999467" y="1821177"/>
              <a:ext cx="97225" cy="70024"/>
            </a:xfrm>
            <a:custGeom>
              <a:avLst/>
              <a:gdLst/>
              <a:ahLst/>
              <a:cxnLst/>
              <a:rect l="l" t="t" r="r" b="b"/>
              <a:pathLst>
                <a:path w="2548" h="1835" extrusionOk="0">
                  <a:moveTo>
                    <a:pt x="760" y="1"/>
                  </a:moveTo>
                  <a:cubicBezTo>
                    <a:pt x="193" y="1"/>
                    <a:pt x="0" y="617"/>
                    <a:pt x="850" y="1454"/>
                  </a:cubicBezTo>
                  <a:cubicBezTo>
                    <a:pt x="1112" y="1722"/>
                    <a:pt x="1395" y="1835"/>
                    <a:pt x="1635" y="1835"/>
                  </a:cubicBezTo>
                  <a:cubicBezTo>
                    <a:pt x="2215" y="1835"/>
                    <a:pt x="2547" y="1177"/>
                    <a:pt x="1745" y="459"/>
                  </a:cubicBezTo>
                  <a:cubicBezTo>
                    <a:pt x="1381" y="139"/>
                    <a:pt x="1028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4"/>
            <p:cNvSpPr/>
            <p:nvPr/>
          </p:nvSpPr>
          <p:spPr>
            <a:xfrm rot="5400000" flipH="1">
              <a:off x="8072946" y="1427676"/>
              <a:ext cx="154922" cy="136798"/>
            </a:xfrm>
            <a:custGeom>
              <a:avLst/>
              <a:gdLst/>
              <a:ahLst/>
              <a:cxnLst/>
              <a:rect l="l" t="t" r="r" b="b"/>
              <a:pathLst>
                <a:path w="14702" h="12982" extrusionOk="0">
                  <a:moveTo>
                    <a:pt x="7270" y="0"/>
                  </a:moveTo>
                  <a:cubicBezTo>
                    <a:pt x="6365" y="0"/>
                    <a:pt x="5447" y="188"/>
                    <a:pt x="4576" y="591"/>
                  </a:cubicBezTo>
                  <a:cubicBezTo>
                    <a:pt x="1453" y="2043"/>
                    <a:pt x="1" y="5664"/>
                    <a:pt x="1254" y="8827"/>
                  </a:cubicBezTo>
                  <a:cubicBezTo>
                    <a:pt x="1274" y="8946"/>
                    <a:pt x="1354" y="9085"/>
                    <a:pt x="1393" y="9205"/>
                  </a:cubicBezTo>
                  <a:cubicBezTo>
                    <a:pt x="2497" y="11586"/>
                    <a:pt x="4851" y="12982"/>
                    <a:pt x="7311" y="12982"/>
                  </a:cubicBezTo>
                  <a:cubicBezTo>
                    <a:pt x="8221" y="12982"/>
                    <a:pt x="9146" y="12791"/>
                    <a:pt x="10027" y="12388"/>
                  </a:cubicBezTo>
                  <a:cubicBezTo>
                    <a:pt x="13289" y="10876"/>
                    <a:pt x="14702" y="7017"/>
                    <a:pt x="13210" y="3754"/>
                  </a:cubicBezTo>
                  <a:cubicBezTo>
                    <a:pt x="12454" y="2103"/>
                    <a:pt x="11061" y="909"/>
                    <a:pt x="9450" y="372"/>
                  </a:cubicBezTo>
                  <a:cubicBezTo>
                    <a:pt x="8756" y="129"/>
                    <a:pt x="8018" y="0"/>
                    <a:pt x="7270" y="0"/>
                  </a:cubicBezTo>
                  <a:close/>
                </a:path>
              </a:pathLst>
            </a:custGeom>
            <a:solidFill>
              <a:srgbClr val="368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4"/>
            <p:cNvSpPr/>
            <p:nvPr/>
          </p:nvSpPr>
          <p:spPr>
            <a:xfrm rot="5400000" flipH="1">
              <a:off x="8077592" y="1423026"/>
              <a:ext cx="141708" cy="132878"/>
            </a:xfrm>
            <a:custGeom>
              <a:avLst/>
              <a:gdLst/>
              <a:ahLst/>
              <a:cxnLst/>
              <a:rect l="l" t="t" r="r" b="b"/>
              <a:pathLst>
                <a:path w="13448" h="12610" extrusionOk="0">
                  <a:moveTo>
                    <a:pt x="8176" y="0"/>
                  </a:moveTo>
                  <a:cubicBezTo>
                    <a:pt x="9270" y="1811"/>
                    <a:pt x="11120" y="6088"/>
                    <a:pt x="6744" y="8654"/>
                  </a:cubicBezTo>
                  <a:cubicBezTo>
                    <a:pt x="5574" y="9344"/>
                    <a:pt x="4482" y="9617"/>
                    <a:pt x="3487" y="9617"/>
                  </a:cubicBezTo>
                  <a:cubicBezTo>
                    <a:pt x="2130" y="9617"/>
                    <a:pt x="953" y="9109"/>
                    <a:pt x="0" y="8455"/>
                  </a:cubicBezTo>
                  <a:lnTo>
                    <a:pt x="0" y="8455"/>
                  </a:lnTo>
                  <a:cubicBezTo>
                    <a:pt x="20" y="8574"/>
                    <a:pt x="100" y="8713"/>
                    <a:pt x="139" y="8833"/>
                  </a:cubicBezTo>
                  <a:cubicBezTo>
                    <a:pt x="1243" y="11214"/>
                    <a:pt x="3597" y="12610"/>
                    <a:pt x="6057" y="12610"/>
                  </a:cubicBezTo>
                  <a:cubicBezTo>
                    <a:pt x="6967" y="12610"/>
                    <a:pt x="7892" y="12419"/>
                    <a:pt x="8773" y="12016"/>
                  </a:cubicBezTo>
                  <a:cubicBezTo>
                    <a:pt x="12035" y="10504"/>
                    <a:pt x="13448" y="6645"/>
                    <a:pt x="11956" y="3382"/>
                  </a:cubicBezTo>
                  <a:cubicBezTo>
                    <a:pt x="11200" y="1731"/>
                    <a:pt x="9807" y="537"/>
                    <a:pt x="8176" y="0"/>
                  </a:cubicBezTo>
                  <a:close/>
                </a:path>
              </a:pathLst>
            </a:custGeom>
            <a:solidFill>
              <a:srgbClr val="326D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4"/>
            <p:cNvSpPr/>
            <p:nvPr/>
          </p:nvSpPr>
          <p:spPr>
            <a:xfrm rot="5400000" flipH="1">
              <a:off x="8145857" y="1498121"/>
              <a:ext cx="64932" cy="54679"/>
            </a:xfrm>
            <a:custGeom>
              <a:avLst/>
              <a:gdLst/>
              <a:ahLst/>
              <a:cxnLst/>
              <a:rect l="l" t="t" r="r" b="b"/>
              <a:pathLst>
                <a:path w="6162" h="5189" extrusionOk="0">
                  <a:moveTo>
                    <a:pt x="4036" y="0"/>
                  </a:moveTo>
                  <a:cubicBezTo>
                    <a:pt x="3405" y="0"/>
                    <a:pt x="2622" y="364"/>
                    <a:pt x="1802" y="1274"/>
                  </a:cubicBezTo>
                  <a:cubicBezTo>
                    <a:pt x="1" y="3290"/>
                    <a:pt x="353" y="5189"/>
                    <a:pt x="1789" y="5189"/>
                  </a:cubicBezTo>
                  <a:cubicBezTo>
                    <a:pt x="2478" y="5189"/>
                    <a:pt x="3417" y="4751"/>
                    <a:pt x="4488" y="3681"/>
                  </a:cubicBezTo>
                  <a:cubicBezTo>
                    <a:pt x="6162" y="2007"/>
                    <a:pt x="5517" y="0"/>
                    <a:pt x="40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" name="Google Shape;855;p34"/>
          <p:cNvGrpSpPr/>
          <p:nvPr/>
        </p:nvGrpSpPr>
        <p:grpSpPr>
          <a:xfrm>
            <a:off x="1481338" y="3456104"/>
            <a:ext cx="392746" cy="612823"/>
            <a:chOff x="8486688" y="826279"/>
            <a:chExt cx="392746" cy="612823"/>
          </a:xfrm>
        </p:grpSpPr>
        <p:sp>
          <p:nvSpPr>
            <p:cNvPr id="856" name="Google Shape;856;p34"/>
            <p:cNvSpPr/>
            <p:nvPr/>
          </p:nvSpPr>
          <p:spPr>
            <a:xfrm rot="6589382">
              <a:off x="8610711" y="1172651"/>
              <a:ext cx="240442" cy="229038"/>
            </a:xfrm>
            <a:custGeom>
              <a:avLst/>
              <a:gdLst/>
              <a:ahLst/>
              <a:cxnLst/>
              <a:rect l="l" t="t" r="r" b="b"/>
              <a:pathLst>
                <a:path w="8834" h="8415" extrusionOk="0">
                  <a:moveTo>
                    <a:pt x="4345" y="0"/>
                  </a:moveTo>
                  <a:cubicBezTo>
                    <a:pt x="4133" y="0"/>
                    <a:pt x="3918" y="16"/>
                    <a:pt x="3701" y="49"/>
                  </a:cubicBezTo>
                  <a:cubicBezTo>
                    <a:pt x="2587" y="228"/>
                    <a:pt x="1652" y="825"/>
                    <a:pt x="996" y="1680"/>
                  </a:cubicBezTo>
                  <a:cubicBezTo>
                    <a:pt x="319" y="2516"/>
                    <a:pt x="1" y="3670"/>
                    <a:pt x="180" y="4843"/>
                  </a:cubicBezTo>
                  <a:cubicBezTo>
                    <a:pt x="486" y="6898"/>
                    <a:pt x="2279" y="8414"/>
                    <a:pt x="4315" y="8414"/>
                  </a:cubicBezTo>
                  <a:cubicBezTo>
                    <a:pt x="4526" y="8414"/>
                    <a:pt x="4740" y="8398"/>
                    <a:pt x="4954" y="8364"/>
                  </a:cubicBezTo>
                  <a:cubicBezTo>
                    <a:pt x="7242" y="8026"/>
                    <a:pt x="8833" y="5878"/>
                    <a:pt x="8475" y="3590"/>
                  </a:cubicBezTo>
                  <a:cubicBezTo>
                    <a:pt x="8455" y="3510"/>
                    <a:pt x="8455" y="3411"/>
                    <a:pt x="8435" y="3312"/>
                  </a:cubicBezTo>
                  <a:cubicBezTo>
                    <a:pt x="8022" y="1372"/>
                    <a:pt x="6313" y="0"/>
                    <a:pt x="43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4"/>
            <p:cNvSpPr/>
            <p:nvPr/>
          </p:nvSpPr>
          <p:spPr>
            <a:xfrm rot="6589382">
              <a:off x="8589459" y="1187578"/>
              <a:ext cx="240442" cy="183856"/>
            </a:xfrm>
            <a:custGeom>
              <a:avLst/>
              <a:gdLst/>
              <a:ahLst/>
              <a:cxnLst/>
              <a:rect l="l" t="t" r="r" b="b"/>
              <a:pathLst>
                <a:path w="8834" h="6755" extrusionOk="0">
                  <a:moveTo>
                    <a:pt x="996" y="0"/>
                  </a:moveTo>
                  <a:cubicBezTo>
                    <a:pt x="319" y="856"/>
                    <a:pt x="1" y="2010"/>
                    <a:pt x="180" y="3183"/>
                  </a:cubicBezTo>
                  <a:cubicBezTo>
                    <a:pt x="486" y="5238"/>
                    <a:pt x="2279" y="6754"/>
                    <a:pt x="4315" y="6754"/>
                  </a:cubicBezTo>
                  <a:cubicBezTo>
                    <a:pt x="4526" y="6754"/>
                    <a:pt x="4740" y="6738"/>
                    <a:pt x="4954" y="6704"/>
                  </a:cubicBezTo>
                  <a:cubicBezTo>
                    <a:pt x="7242" y="6366"/>
                    <a:pt x="8833" y="4218"/>
                    <a:pt x="8475" y="1930"/>
                  </a:cubicBezTo>
                  <a:cubicBezTo>
                    <a:pt x="8455" y="1850"/>
                    <a:pt x="8455" y="1751"/>
                    <a:pt x="8435" y="1652"/>
                  </a:cubicBezTo>
                  <a:cubicBezTo>
                    <a:pt x="7938" y="2845"/>
                    <a:pt x="6924" y="4039"/>
                    <a:pt x="4855" y="4178"/>
                  </a:cubicBezTo>
                  <a:cubicBezTo>
                    <a:pt x="4770" y="4182"/>
                    <a:pt x="4687" y="4184"/>
                    <a:pt x="4606" y="4184"/>
                  </a:cubicBezTo>
                  <a:cubicBezTo>
                    <a:pt x="1547" y="4184"/>
                    <a:pt x="1073" y="1318"/>
                    <a:pt x="9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4"/>
            <p:cNvSpPr/>
            <p:nvPr/>
          </p:nvSpPr>
          <p:spPr>
            <a:xfrm rot="6589382">
              <a:off x="8721572" y="1291149"/>
              <a:ext cx="134020" cy="67282"/>
            </a:xfrm>
            <a:custGeom>
              <a:avLst/>
              <a:gdLst/>
              <a:ahLst/>
              <a:cxnLst/>
              <a:rect l="l" t="t" r="r" b="b"/>
              <a:pathLst>
                <a:path w="4924" h="2472" extrusionOk="0">
                  <a:moveTo>
                    <a:pt x="1751" y="0"/>
                  </a:moveTo>
                  <a:cubicBezTo>
                    <a:pt x="0" y="0"/>
                    <a:pt x="83" y="1978"/>
                    <a:pt x="1960" y="2364"/>
                  </a:cubicBezTo>
                  <a:cubicBezTo>
                    <a:pt x="2316" y="2438"/>
                    <a:pt x="2633" y="2471"/>
                    <a:pt x="2908" y="2471"/>
                  </a:cubicBezTo>
                  <a:cubicBezTo>
                    <a:pt x="4923" y="2471"/>
                    <a:pt x="4779" y="693"/>
                    <a:pt x="2556" y="116"/>
                  </a:cubicBezTo>
                  <a:cubicBezTo>
                    <a:pt x="2255" y="36"/>
                    <a:pt x="1986" y="0"/>
                    <a:pt x="17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9" name="Google Shape;859;p34"/>
            <p:cNvGrpSpPr/>
            <p:nvPr/>
          </p:nvGrpSpPr>
          <p:grpSpPr>
            <a:xfrm rot="208040">
              <a:off x="8490614" y="830491"/>
              <a:ext cx="143326" cy="134176"/>
              <a:chOff x="-2216556" y="2259126"/>
              <a:chExt cx="245561" cy="229844"/>
            </a:xfrm>
          </p:grpSpPr>
          <p:sp>
            <p:nvSpPr>
              <p:cNvPr id="860" name="Google Shape;860;p34"/>
              <p:cNvSpPr/>
              <p:nvPr/>
            </p:nvSpPr>
            <p:spPr>
              <a:xfrm rot="981662">
                <a:off x="-2195318" y="2284084"/>
                <a:ext cx="203086" cy="179927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6610" extrusionOk="0">
                    <a:moveTo>
                      <a:pt x="3708" y="0"/>
                    </a:moveTo>
                    <a:cubicBezTo>
                      <a:pt x="3236" y="0"/>
                      <a:pt x="2756" y="100"/>
                      <a:pt x="2308" y="313"/>
                    </a:cubicBezTo>
                    <a:cubicBezTo>
                      <a:pt x="717" y="1049"/>
                      <a:pt x="1" y="2859"/>
                      <a:pt x="618" y="4490"/>
                    </a:cubicBezTo>
                    <a:cubicBezTo>
                      <a:pt x="637" y="4550"/>
                      <a:pt x="657" y="4629"/>
                      <a:pt x="697" y="4689"/>
                    </a:cubicBezTo>
                    <a:cubicBezTo>
                      <a:pt x="1248" y="5892"/>
                      <a:pt x="2444" y="6610"/>
                      <a:pt x="3691" y="6610"/>
                    </a:cubicBezTo>
                    <a:cubicBezTo>
                      <a:pt x="4155" y="6610"/>
                      <a:pt x="4626" y="6511"/>
                      <a:pt x="5074" y="6300"/>
                    </a:cubicBezTo>
                    <a:cubicBezTo>
                      <a:pt x="6725" y="5524"/>
                      <a:pt x="7461" y="3555"/>
                      <a:pt x="6685" y="1924"/>
                    </a:cubicBezTo>
                    <a:cubicBezTo>
                      <a:pt x="6287" y="1108"/>
                      <a:pt x="5591" y="472"/>
                      <a:pt x="4775" y="173"/>
                    </a:cubicBezTo>
                    <a:cubicBezTo>
                      <a:pt x="4436" y="60"/>
                      <a:pt x="4074" y="0"/>
                      <a:pt x="37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34"/>
              <p:cNvSpPr/>
              <p:nvPr/>
            </p:nvSpPr>
            <p:spPr>
              <a:xfrm rot="981662">
                <a:off x="-2179680" y="2292130"/>
                <a:ext cx="186292" cy="174129"/>
              </a:xfrm>
              <a:custGeom>
                <a:avLst/>
                <a:gdLst/>
                <a:ahLst/>
                <a:cxnLst/>
                <a:rect l="l" t="t" r="r" b="b"/>
                <a:pathLst>
                  <a:path w="6844" h="6397" extrusionOk="0">
                    <a:moveTo>
                      <a:pt x="4158" y="0"/>
                    </a:moveTo>
                    <a:lnTo>
                      <a:pt x="4158" y="0"/>
                    </a:lnTo>
                    <a:cubicBezTo>
                      <a:pt x="4695" y="915"/>
                      <a:pt x="5650" y="3083"/>
                      <a:pt x="3422" y="4376"/>
                    </a:cubicBezTo>
                    <a:cubicBezTo>
                      <a:pt x="2827" y="4720"/>
                      <a:pt x="2275" y="4855"/>
                      <a:pt x="1772" y="4855"/>
                    </a:cubicBezTo>
                    <a:cubicBezTo>
                      <a:pt x="1081" y="4855"/>
                      <a:pt x="484" y="4599"/>
                      <a:pt x="1" y="4277"/>
                    </a:cubicBezTo>
                    <a:lnTo>
                      <a:pt x="1" y="4277"/>
                    </a:lnTo>
                    <a:cubicBezTo>
                      <a:pt x="20" y="4337"/>
                      <a:pt x="40" y="4416"/>
                      <a:pt x="80" y="4476"/>
                    </a:cubicBezTo>
                    <a:cubicBezTo>
                      <a:pt x="631" y="5679"/>
                      <a:pt x="1827" y="6397"/>
                      <a:pt x="3074" y="6397"/>
                    </a:cubicBezTo>
                    <a:cubicBezTo>
                      <a:pt x="3538" y="6397"/>
                      <a:pt x="4009" y="6298"/>
                      <a:pt x="4457" y="6087"/>
                    </a:cubicBezTo>
                    <a:cubicBezTo>
                      <a:pt x="6108" y="5311"/>
                      <a:pt x="6844" y="3342"/>
                      <a:pt x="6068" y="1711"/>
                    </a:cubicBezTo>
                    <a:cubicBezTo>
                      <a:pt x="5670" y="895"/>
                      <a:pt x="4974" y="259"/>
                      <a:pt x="41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34"/>
              <p:cNvSpPr/>
              <p:nvPr/>
            </p:nvSpPr>
            <p:spPr>
              <a:xfrm rot="981662">
                <a:off x="-2163044" y="2292467"/>
                <a:ext cx="84626" cy="71617"/>
              </a:xfrm>
              <a:custGeom>
                <a:avLst/>
                <a:gdLst/>
                <a:ahLst/>
                <a:cxnLst/>
                <a:rect l="l" t="t" r="r" b="b"/>
                <a:pathLst>
                  <a:path w="3109" h="2631" extrusionOk="0">
                    <a:moveTo>
                      <a:pt x="2027" y="1"/>
                    </a:moveTo>
                    <a:cubicBezTo>
                      <a:pt x="1707" y="1"/>
                      <a:pt x="1312" y="187"/>
                      <a:pt x="900" y="652"/>
                    </a:cubicBezTo>
                    <a:cubicBezTo>
                      <a:pt x="0" y="1673"/>
                      <a:pt x="170" y="2630"/>
                      <a:pt x="896" y="2630"/>
                    </a:cubicBezTo>
                    <a:cubicBezTo>
                      <a:pt x="1245" y="2630"/>
                      <a:pt x="1723" y="2408"/>
                      <a:pt x="2273" y="1866"/>
                    </a:cubicBezTo>
                    <a:cubicBezTo>
                      <a:pt x="3108" y="1016"/>
                      <a:pt x="2774" y="1"/>
                      <a:pt x="202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"/>
          <p:cNvSpPr txBox="1">
            <a:spLocks noGrp="1"/>
          </p:cNvSpPr>
          <p:nvPr>
            <p:ph type="body" idx="1"/>
          </p:nvPr>
        </p:nvSpPr>
        <p:spPr>
          <a:xfrm>
            <a:off x="701450" y="2145425"/>
            <a:ext cx="3717300" cy="242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Char char="●"/>
              <a:defRPr sz="1200"/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05" name="Google Shape;105;p5"/>
          <p:cNvSpPr txBox="1">
            <a:spLocks noGrp="1"/>
          </p:cNvSpPr>
          <p:nvPr>
            <p:ph type="body" idx="2"/>
          </p:nvPr>
        </p:nvSpPr>
        <p:spPr>
          <a:xfrm>
            <a:off x="4725196" y="2145425"/>
            <a:ext cx="3717300" cy="242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●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B75442"/>
              </a:buClr>
              <a:buSzPts val="1400"/>
              <a:buFont typeface="Didact Gothic"/>
              <a:buChar char="○"/>
              <a:defRPr sz="13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B75442"/>
              </a:buClr>
              <a:buSzPts val="1400"/>
              <a:buFont typeface="Didact Gothic"/>
              <a:buChar char="■"/>
              <a:defRPr sz="1300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B75442"/>
              </a:buClr>
              <a:buSzPts val="1400"/>
              <a:buFont typeface="Didact Gothic"/>
              <a:buChar char="●"/>
              <a:defRPr sz="1300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B75442"/>
              </a:buClr>
              <a:buSzPts val="1400"/>
              <a:buFont typeface="Didact Gothic"/>
              <a:buChar char="○"/>
              <a:defRPr sz="1300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B75442"/>
              </a:buClr>
              <a:buSzPts val="1400"/>
              <a:buFont typeface="Didact Gothic"/>
              <a:buChar char="■"/>
              <a:defRPr sz="1300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B75442"/>
              </a:buClr>
              <a:buSzPts val="1400"/>
              <a:buFont typeface="Didact Gothic"/>
              <a:buChar char="●"/>
              <a:defRPr sz="1300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B75442"/>
              </a:buClr>
              <a:buSzPts val="1400"/>
              <a:buFont typeface="Didact Gothic"/>
              <a:buChar char="○"/>
              <a:defRPr sz="1300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B75442"/>
              </a:buClr>
              <a:buSzPts val="1400"/>
              <a:buFont typeface="Didact Gothic"/>
              <a:buChar char="■"/>
              <a:defRPr sz="1300"/>
            </a:lvl9pPr>
          </a:lstStyle>
          <a:p>
            <a:endParaRPr/>
          </a:p>
        </p:txBody>
      </p:sp>
      <p:sp>
        <p:nvSpPr>
          <p:cNvPr id="106" name="Google Shape;106;p5"/>
          <p:cNvSpPr txBox="1">
            <a:spLocks noGrp="1"/>
          </p:cNvSpPr>
          <p:nvPr>
            <p:ph type="title"/>
          </p:nvPr>
        </p:nvSpPr>
        <p:spPr>
          <a:xfrm>
            <a:off x="1384600" y="569714"/>
            <a:ext cx="637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07" name="Google Shape;107;p5"/>
          <p:cNvGrpSpPr/>
          <p:nvPr/>
        </p:nvGrpSpPr>
        <p:grpSpPr>
          <a:xfrm rot="-855103">
            <a:off x="6464973" y="-1210611"/>
            <a:ext cx="4582879" cy="4063754"/>
            <a:chOff x="6730868" y="-1021629"/>
            <a:chExt cx="4155519" cy="3684803"/>
          </a:xfrm>
        </p:grpSpPr>
        <p:sp>
          <p:nvSpPr>
            <p:cNvPr id="108" name="Google Shape;108;p5"/>
            <p:cNvSpPr/>
            <p:nvPr/>
          </p:nvSpPr>
          <p:spPr>
            <a:xfrm rot="-9785876">
              <a:off x="7060794" y="-573706"/>
              <a:ext cx="3495668" cy="2788958"/>
            </a:xfrm>
            <a:custGeom>
              <a:avLst/>
              <a:gdLst/>
              <a:ahLst/>
              <a:cxnLst/>
              <a:rect l="l" t="t" r="r" b="b"/>
              <a:pathLst>
                <a:path w="86275" h="68833" extrusionOk="0">
                  <a:moveTo>
                    <a:pt x="25845" y="1"/>
                  </a:moveTo>
                  <a:cubicBezTo>
                    <a:pt x="23324" y="1"/>
                    <a:pt x="20806" y="600"/>
                    <a:pt x="18600" y="1812"/>
                  </a:cubicBezTo>
                  <a:lnTo>
                    <a:pt x="15497" y="1951"/>
                  </a:lnTo>
                  <a:cubicBezTo>
                    <a:pt x="10384" y="4119"/>
                    <a:pt x="7539" y="9510"/>
                    <a:pt x="5132" y="14503"/>
                  </a:cubicBezTo>
                  <a:cubicBezTo>
                    <a:pt x="3442" y="17984"/>
                    <a:pt x="1751" y="21466"/>
                    <a:pt x="856" y="25225"/>
                  </a:cubicBezTo>
                  <a:cubicBezTo>
                    <a:pt x="259" y="27672"/>
                    <a:pt x="0" y="30298"/>
                    <a:pt x="856" y="32685"/>
                  </a:cubicBezTo>
                  <a:cubicBezTo>
                    <a:pt x="1572" y="34774"/>
                    <a:pt x="3064" y="36485"/>
                    <a:pt x="4675" y="37977"/>
                  </a:cubicBezTo>
                  <a:cubicBezTo>
                    <a:pt x="9608" y="42452"/>
                    <a:pt x="15914" y="45078"/>
                    <a:pt x="22081" y="47585"/>
                  </a:cubicBezTo>
                  <a:cubicBezTo>
                    <a:pt x="36284" y="53354"/>
                    <a:pt x="50508" y="59142"/>
                    <a:pt x="64711" y="64911"/>
                  </a:cubicBezTo>
                  <a:cubicBezTo>
                    <a:pt x="69510" y="66856"/>
                    <a:pt x="74501" y="68832"/>
                    <a:pt x="79597" y="68832"/>
                  </a:cubicBezTo>
                  <a:cubicBezTo>
                    <a:pt x="80184" y="68832"/>
                    <a:pt x="80772" y="68806"/>
                    <a:pt x="81361" y="68751"/>
                  </a:cubicBezTo>
                  <a:cubicBezTo>
                    <a:pt x="82595" y="68651"/>
                    <a:pt x="83848" y="68373"/>
                    <a:pt x="84783" y="67557"/>
                  </a:cubicBezTo>
                  <a:cubicBezTo>
                    <a:pt x="85937" y="66503"/>
                    <a:pt x="86275" y="64812"/>
                    <a:pt x="86215" y="63280"/>
                  </a:cubicBezTo>
                  <a:cubicBezTo>
                    <a:pt x="86116" y="60237"/>
                    <a:pt x="84703" y="57273"/>
                    <a:pt x="82416" y="55263"/>
                  </a:cubicBezTo>
                  <a:cubicBezTo>
                    <a:pt x="79432" y="52657"/>
                    <a:pt x="75374" y="51842"/>
                    <a:pt x="71813" y="50111"/>
                  </a:cubicBezTo>
                  <a:cubicBezTo>
                    <a:pt x="68272" y="48400"/>
                    <a:pt x="64850" y="44979"/>
                    <a:pt x="65547" y="41100"/>
                  </a:cubicBezTo>
                  <a:cubicBezTo>
                    <a:pt x="65905" y="39130"/>
                    <a:pt x="67237" y="37519"/>
                    <a:pt x="68371" y="35848"/>
                  </a:cubicBezTo>
                  <a:cubicBezTo>
                    <a:pt x="69485" y="34197"/>
                    <a:pt x="70420" y="32168"/>
                    <a:pt x="69883" y="30258"/>
                  </a:cubicBezTo>
                  <a:cubicBezTo>
                    <a:pt x="69485" y="28826"/>
                    <a:pt x="68312" y="27772"/>
                    <a:pt x="67019" y="27075"/>
                  </a:cubicBezTo>
                  <a:cubicBezTo>
                    <a:pt x="65247" y="26126"/>
                    <a:pt x="63322" y="25809"/>
                    <a:pt x="61322" y="25809"/>
                  </a:cubicBezTo>
                  <a:cubicBezTo>
                    <a:pt x="57293" y="25809"/>
                    <a:pt x="52958" y="27096"/>
                    <a:pt x="48952" y="27096"/>
                  </a:cubicBezTo>
                  <a:cubicBezTo>
                    <a:pt x="46865" y="27096"/>
                    <a:pt x="44867" y="26746"/>
                    <a:pt x="43048" y="25683"/>
                  </a:cubicBezTo>
                  <a:cubicBezTo>
                    <a:pt x="42113" y="25126"/>
                    <a:pt x="41238" y="24390"/>
                    <a:pt x="40760" y="23395"/>
                  </a:cubicBezTo>
                  <a:cubicBezTo>
                    <a:pt x="39825" y="21446"/>
                    <a:pt x="40561" y="19158"/>
                    <a:pt x="40840" y="17030"/>
                  </a:cubicBezTo>
                  <a:cubicBezTo>
                    <a:pt x="41556" y="11519"/>
                    <a:pt x="38970" y="5711"/>
                    <a:pt x="34395" y="2568"/>
                  </a:cubicBezTo>
                  <a:cubicBezTo>
                    <a:pt x="31899" y="864"/>
                    <a:pt x="28870" y="1"/>
                    <a:pt x="258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09" name="Google Shape;109;p5"/>
            <p:cNvSpPr/>
            <p:nvPr/>
          </p:nvSpPr>
          <p:spPr>
            <a:xfrm rot="-1273357">
              <a:off x="7835428" y="1322073"/>
              <a:ext cx="240466" cy="229061"/>
            </a:xfrm>
            <a:custGeom>
              <a:avLst/>
              <a:gdLst/>
              <a:ahLst/>
              <a:cxnLst/>
              <a:rect l="l" t="t" r="r" b="b"/>
              <a:pathLst>
                <a:path w="8834" h="8415" extrusionOk="0">
                  <a:moveTo>
                    <a:pt x="4345" y="0"/>
                  </a:moveTo>
                  <a:cubicBezTo>
                    <a:pt x="4133" y="0"/>
                    <a:pt x="3918" y="16"/>
                    <a:pt x="3701" y="49"/>
                  </a:cubicBezTo>
                  <a:cubicBezTo>
                    <a:pt x="2587" y="228"/>
                    <a:pt x="1652" y="825"/>
                    <a:pt x="996" y="1680"/>
                  </a:cubicBezTo>
                  <a:cubicBezTo>
                    <a:pt x="319" y="2516"/>
                    <a:pt x="1" y="3670"/>
                    <a:pt x="180" y="4843"/>
                  </a:cubicBezTo>
                  <a:cubicBezTo>
                    <a:pt x="486" y="6898"/>
                    <a:pt x="2279" y="8414"/>
                    <a:pt x="4315" y="8414"/>
                  </a:cubicBezTo>
                  <a:cubicBezTo>
                    <a:pt x="4526" y="8414"/>
                    <a:pt x="4740" y="8398"/>
                    <a:pt x="4954" y="8364"/>
                  </a:cubicBezTo>
                  <a:cubicBezTo>
                    <a:pt x="7242" y="8026"/>
                    <a:pt x="8833" y="5878"/>
                    <a:pt x="8475" y="3590"/>
                  </a:cubicBezTo>
                  <a:cubicBezTo>
                    <a:pt x="8455" y="3510"/>
                    <a:pt x="8455" y="3411"/>
                    <a:pt x="8435" y="3312"/>
                  </a:cubicBezTo>
                  <a:cubicBezTo>
                    <a:pt x="8022" y="1372"/>
                    <a:pt x="6313" y="0"/>
                    <a:pt x="4345" y="0"/>
                  </a:cubicBezTo>
                  <a:close/>
                </a:path>
              </a:pathLst>
            </a:custGeom>
            <a:solidFill>
              <a:srgbClr val="E73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 rot="-1273357">
              <a:off x="7843607" y="1365728"/>
              <a:ext cx="240466" cy="183875"/>
            </a:xfrm>
            <a:custGeom>
              <a:avLst/>
              <a:gdLst/>
              <a:ahLst/>
              <a:cxnLst/>
              <a:rect l="l" t="t" r="r" b="b"/>
              <a:pathLst>
                <a:path w="8834" h="6755" extrusionOk="0">
                  <a:moveTo>
                    <a:pt x="996" y="0"/>
                  </a:moveTo>
                  <a:cubicBezTo>
                    <a:pt x="319" y="856"/>
                    <a:pt x="1" y="2010"/>
                    <a:pt x="180" y="3183"/>
                  </a:cubicBezTo>
                  <a:cubicBezTo>
                    <a:pt x="486" y="5238"/>
                    <a:pt x="2279" y="6754"/>
                    <a:pt x="4315" y="6754"/>
                  </a:cubicBezTo>
                  <a:cubicBezTo>
                    <a:pt x="4526" y="6754"/>
                    <a:pt x="4740" y="6738"/>
                    <a:pt x="4954" y="6704"/>
                  </a:cubicBezTo>
                  <a:cubicBezTo>
                    <a:pt x="7242" y="6366"/>
                    <a:pt x="8833" y="4218"/>
                    <a:pt x="8475" y="1930"/>
                  </a:cubicBezTo>
                  <a:cubicBezTo>
                    <a:pt x="8455" y="1850"/>
                    <a:pt x="8455" y="1751"/>
                    <a:pt x="8435" y="1652"/>
                  </a:cubicBezTo>
                  <a:cubicBezTo>
                    <a:pt x="7938" y="2845"/>
                    <a:pt x="6924" y="4039"/>
                    <a:pt x="4855" y="4178"/>
                  </a:cubicBezTo>
                  <a:cubicBezTo>
                    <a:pt x="4770" y="4182"/>
                    <a:pt x="4687" y="4184"/>
                    <a:pt x="4606" y="4184"/>
                  </a:cubicBezTo>
                  <a:cubicBezTo>
                    <a:pt x="1547" y="4184"/>
                    <a:pt x="1073" y="1318"/>
                    <a:pt x="996" y="0"/>
                  </a:cubicBezTo>
                  <a:close/>
                </a:path>
              </a:pathLst>
            </a:custGeom>
            <a:solidFill>
              <a:srgbClr val="AD4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 rot="-1273357">
              <a:off x="7879158" y="1334765"/>
              <a:ext cx="134034" cy="67289"/>
            </a:xfrm>
            <a:custGeom>
              <a:avLst/>
              <a:gdLst/>
              <a:ahLst/>
              <a:cxnLst/>
              <a:rect l="l" t="t" r="r" b="b"/>
              <a:pathLst>
                <a:path w="4924" h="2472" extrusionOk="0">
                  <a:moveTo>
                    <a:pt x="1751" y="0"/>
                  </a:moveTo>
                  <a:cubicBezTo>
                    <a:pt x="0" y="0"/>
                    <a:pt x="83" y="1978"/>
                    <a:pt x="1960" y="2364"/>
                  </a:cubicBezTo>
                  <a:cubicBezTo>
                    <a:pt x="2316" y="2438"/>
                    <a:pt x="2633" y="2471"/>
                    <a:pt x="2908" y="2471"/>
                  </a:cubicBezTo>
                  <a:cubicBezTo>
                    <a:pt x="4923" y="2471"/>
                    <a:pt x="4779" y="693"/>
                    <a:pt x="2556" y="116"/>
                  </a:cubicBezTo>
                  <a:cubicBezTo>
                    <a:pt x="2255" y="36"/>
                    <a:pt x="1986" y="0"/>
                    <a:pt x="17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 rot="-1273357">
              <a:off x="8346307" y="1541884"/>
              <a:ext cx="106705" cy="94101"/>
            </a:xfrm>
            <a:custGeom>
              <a:avLst/>
              <a:gdLst/>
              <a:ahLst/>
              <a:cxnLst/>
              <a:rect l="l" t="t" r="r" b="b"/>
              <a:pathLst>
                <a:path w="3920" h="3457" extrusionOk="0">
                  <a:moveTo>
                    <a:pt x="2036" y="1"/>
                  </a:moveTo>
                  <a:cubicBezTo>
                    <a:pt x="1832" y="1"/>
                    <a:pt x="1630" y="40"/>
                    <a:pt x="1433" y="115"/>
                  </a:cubicBezTo>
                  <a:cubicBezTo>
                    <a:pt x="975" y="235"/>
                    <a:pt x="597" y="553"/>
                    <a:pt x="398" y="1011"/>
                  </a:cubicBezTo>
                  <a:cubicBezTo>
                    <a:pt x="1" y="1886"/>
                    <a:pt x="379" y="2900"/>
                    <a:pt x="1254" y="3298"/>
                  </a:cubicBezTo>
                  <a:cubicBezTo>
                    <a:pt x="1490" y="3405"/>
                    <a:pt x="1736" y="3456"/>
                    <a:pt x="1977" y="3456"/>
                  </a:cubicBezTo>
                  <a:cubicBezTo>
                    <a:pt x="2631" y="3456"/>
                    <a:pt x="3251" y="3082"/>
                    <a:pt x="3541" y="2443"/>
                  </a:cubicBezTo>
                  <a:cubicBezTo>
                    <a:pt x="3561" y="2423"/>
                    <a:pt x="3561" y="2363"/>
                    <a:pt x="3581" y="2343"/>
                  </a:cubicBezTo>
                  <a:cubicBezTo>
                    <a:pt x="3919" y="1508"/>
                    <a:pt x="3541" y="553"/>
                    <a:pt x="2726" y="155"/>
                  </a:cubicBezTo>
                  <a:cubicBezTo>
                    <a:pt x="2495" y="50"/>
                    <a:pt x="2264" y="1"/>
                    <a:pt x="2036" y="1"/>
                  </a:cubicBezTo>
                  <a:close/>
                </a:path>
              </a:pathLst>
            </a:custGeom>
            <a:solidFill>
              <a:srgbClr val="368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5"/>
            <p:cNvSpPr/>
            <p:nvPr/>
          </p:nvSpPr>
          <p:spPr>
            <a:xfrm rot="-1273357">
              <a:off x="8347186" y="1546573"/>
              <a:ext cx="97504" cy="90971"/>
            </a:xfrm>
            <a:custGeom>
              <a:avLst/>
              <a:gdLst/>
              <a:ahLst/>
              <a:cxnLst/>
              <a:rect l="l" t="t" r="r" b="b"/>
              <a:pathLst>
                <a:path w="3582" h="3342" extrusionOk="0">
                  <a:moveTo>
                    <a:pt x="1433" y="0"/>
                  </a:moveTo>
                  <a:lnTo>
                    <a:pt x="1433" y="0"/>
                  </a:lnTo>
                  <a:cubicBezTo>
                    <a:pt x="975" y="120"/>
                    <a:pt x="597" y="438"/>
                    <a:pt x="398" y="896"/>
                  </a:cubicBezTo>
                  <a:cubicBezTo>
                    <a:pt x="1" y="1771"/>
                    <a:pt x="379" y="2785"/>
                    <a:pt x="1254" y="3183"/>
                  </a:cubicBezTo>
                  <a:cubicBezTo>
                    <a:pt x="1490" y="3290"/>
                    <a:pt x="1736" y="3341"/>
                    <a:pt x="1977" y="3341"/>
                  </a:cubicBezTo>
                  <a:cubicBezTo>
                    <a:pt x="2631" y="3341"/>
                    <a:pt x="3251" y="2967"/>
                    <a:pt x="3541" y="2328"/>
                  </a:cubicBezTo>
                  <a:cubicBezTo>
                    <a:pt x="3561" y="2308"/>
                    <a:pt x="3561" y="2248"/>
                    <a:pt x="3581" y="2228"/>
                  </a:cubicBezTo>
                  <a:lnTo>
                    <a:pt x="3581" y="2228"/>
                  </a:lnTo>
                  <a:cubicBezTo>
                    <a:pt x="3328" y="2401"/>
                    <a:pt x="3021" y="2534"/>
                    <a:pt x="2661" y="2534"/>
                  </a:cubicBezTo>
                  <a:cubicBezTo>
                    <a:pt x="2399" y="2534"/>
                    <a:pt x="2109" y="2464"/>
                    <a:pt x="1791" y="2288"/>
                  </a:cubicBezTo>
                  <a:cubicBezTo>
                    <a:pt x="637" y="1612"/>
                    <a:pt x="1134" y="458"/>
                    <a:pt x="1433" y="0"/>
                  </a:cubicBezTo>
                  <a:close/>
                </a:path>
              </a:pathLst>
            </a:custGeom>
            <a:solidFill>
              <a:srgbClr val="326D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 rot="-1273357">
              <a:off x="8388975" y="1544819"/>
              <a:ext cx="44642" cy="37319"/>
            </a:xfrm>
            <a:custGeom>
              <a:avLst/>
              <a:gdLst/>
              <a:ahLst/>
              <a:cxnLst/>
              <a:rect l="l" t="t" r="r" b="b"/>
              <a:pathLst>
                <a:path w="1640" h="1371" extrusionOk="0">
                  <a:moveTo>
                    <a:pt x="589" y="1"/>
                  </a:moveTo>
                  <a:cubicBezTo>
                    <a:pt x="188" y="1"/>
                    <a:pt x="1" y="547"/>
                    <a:pt x="451" y="983"/>
                  </a:cubicBezTo>
                  <a:cubicBezTo>
                    <a:pt x="738" y="1258"/>
                    <a:pt x="987" y="1370"/>
                    <a:pt x="1169" y="1370"/>
                  </a:cubicBezTo>
                  <a:cubicBezTo>
                    <a:pt x="1553" y="1370"/>
                    <a:pt x="1640" y="867"/>
                    <a:pt x="1167" y="327"/>
                  </a:cubicBezTo>
                  <a:cubicBezTo>
                    <a:pt x="958" y="94"/>
                    <a:pt x="755" y="1"/>
                    <a:pt x="5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5"/>
            <p:cNvSpPr/>
            <p:nvPr/>
          </p:nvSpPr>
          <p:spPr>
            <a:xfrm rot="-1273512">
              <a:off x="7358869" y="852836"/>
              <a:ext cx="153134" cy="136227"/>
            </a:xfrm>
            <a:custGeom>
              <a:avLst/>
              <a:gdLst/>
              <a:ahLst/>
              <a:cxnLst/>
              <a:rect l="l" t="t" r="r" b="b"/>
              <a:pathLst>
                <a:path w="26120" h="23227" extrusionOk="0">
                  <a:moveTo>
                    <a:pt x="13200" y="0"/>
                  </a:moveTo>
                  <a:cubicBezTo>
                    <a:pt x="11695" y="0"/>
                    <a:pt x="10214" y="300"/>
                    <a:pt x="8832" y="858"/>
                  </a:cubicBezTo>
                  <a:cubicBezTo>
                    <a:pt x="6028" y="1992"/>
                    <a:pt x="3660" y="4220"/>
                    <a:pt x="2407" y="7264"/>
                  </a:cubicBezTo>
                  <a:cubicBezTo>
                    <a:pt x="0" y="13192"/>
                    <a:pt x="2865" y="19955"/>
                    <a:pt x="8812" y="22362"/>
                  </a:cubicBezTo>
                  <a:cubicBezTo>
                    <a:pt x="10244" y="22949"/>
                    <a:pt x="11724" y="23226"/>
                    <a:pt x="13181" y="23226"/>
                  </a:cubicBezTo>
                  <a:cubicBezTo>
                    <a:pt x="17754" y="23226"/>
                    <a:pt x="22090" y="20488"/>
                    <a:pt x="23931" y="15977"/>
                  </a:cubicBezTo>
                  <a:cubicBezTo>
                    <a:pt x="24030" y="15758"/>
                    <a:pt x="24130" y="15499"/>
                    <a:pt x="24170" y="15281"/>
                  </a:cubicBezTo>
                  <a:cubicBezTo>
                    <a:pt x="26119" y="9512"/>
                    <a:pt x="23255" y="3166"/>
                    <a:pt x="17525" y="858"/>
                  </a:cubicBezTo>
                  <a:cubicBezTo>
                    <a:pt x="16105" y="275"/>
                    <a:pt x="14641" y="0"/>
                    <a:pt x="13200" y="0"/>
                  </a:cubicBezTo>
                  <a:close/>
                </a:path>
              </a:pathLst>
            </a:custGeom>
            <a:solidFill>
              <a:srgbClr val="F9BE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5"/>
            <p:cNvSpPr/>
            <p:nvPr/>
          </p:nvSpPr>
          <p:spPr>
            <a:xfrm rot="-1273512">
              <a:off x="7360146" y="859652"/>
              <a:ext cx="141701" cy="131312"/>
            </a:xfrm>
            <a:custGeom>
              <a:avLst/>
              <a:gdLst/>
              <a:ahLst/>
              <a:cxnLst/>
              <a:rect l="l" t="t" r="r" b="b"/>
              <a:pathLst>
                <a:path w="24170" h="22389" extrusionOk="0">
                  <a:moveTo>
                    <a:pt x="8832" y="1"/>
                  </a:moveTo>
                  <a:lnTo>
                    <a:pt x="8832" y="1"/>
                  </a:lnTo>
                  <a:cubicBezTo>
                    <a:pt x="6028" y="1154"/>
                    <a:pt x="3660" y="3382"/>
                    <a:pt x="2407" y="6426"/>
                  </a:cubicBezTo>
                  <a:cubicBezTo>
                    <a:pt x="0" y="12354"/>
                    <a:pt x="2865" y="19117"/>
                    <a:pt x="8812" y="21524"/>
                  </a:cubicBezTo>
                  <a:cubicBezTo>
                    <a:pt x="10244" y="22111"/>
                    <a:pt x="11724" y="22388"/>
                    <a:pt x="13181" y="22388"/>
                  </a:cubicBezTo>
                  <a:cubicBezTo>
                    <a:pt x="17754" y="22388"/>
                    <a:pt x="22090" y="19650"/>
                    <a:pt x="23931" y="15139"/>
                  </a:cubicBezTo>
                  <a:cubicBezTo>
                    <a:pt x="24030" y="14920"/>
                    <a:pt x="24130" y="14661"/>
                    <a:pt x="24170" y="14443"/>
                  </a:cubicBezTo>
                  <a:lnTo>
                    <a:pt x="24170" y="14443"/>
                  </a:lnTo>
                  <a:cubicBezTo>
                    <a:pt x="22407" y="15756"/>
                    <a:pt x="20198" y="16794"/>
                    <a:pt x="17583" y="16794"/>
                  </a:cubicBezTo>
                  <a:cubicBezTo>
                    <a:pt x="15921" y="16794"/>
                    <a:pt x="14094" y="16374"/>
                    <a:pt x="12115" y="15338"/>
                  </a:cubicBezTo>
                  <a:cubicBezTo>
                    <a:pt x="4058" y="11121"/>
                    <a:pt x="7042" y="3362"/>
                    <a:pt x="8832" y="1"/>
                  </a:cubicBezTo>
                  <a:close/>
                </a:path>
              </a:pathLst>
            </a:custGeom>
            <a:solidFill>
              <a:srgbClr val="AC88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 rot="-1273512">
              <a:off x="7418376" y="856974"/>
              <a:ext cx="65650" cy="53208"/>
            </a:xfrm>
            <a:custGeom>
              <a:avLst/>
              <a:gdLst/>
              <a:ahLst/>
              <a:cxnLst/>
              <a:rect l="l" t="t" r="r" b="b"/>
              <a:pathLst>
                <a:path w="11198" h="9072" extrusionOk="0">
                  <a:moveTo>
                    <a:pt x="3804" y="0"/>
                  </a:moveTo>
                  <a:cubicBezTo>
                    <a:pt x="1074" y="0"/>
                    <a:pt x="0" y="3692"/>
                    <a:pt x="3163" y="6585"/>
                  </a:cubicBezTo>
                  <a:cubicBezTo>
                    <a:pt x="5091" y="8351"/>
                    <a:pt x="6752" y="9072"/>
                    <a:pt x="7972" y="9072"/>
                  </a:cubicBezTo>
                  <a:cubicBezTo>
                    <a:pt x="10653" y="9072"/>
                    <a:pt x="11198" y="5590"/>
                    <a:pt x="7738" y="2089"/>
                  </a:cubicBezTo>
                  <a:cubicBezTo>
                    <a:pt x="6270" y="599"/>
                    <a:pt x="4903" y="0"/>
                    <a:pt x="38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" name="Google Shape;118;p5"/>
          <p:cNvSpPr/>
          <p:nvPr/>
        </p:nvSpPr>
        <p:spPr>
          <a:xfrm rot="5847339">
            <a:off x="-1663308" y="-866119"/>
            <a:ext cx="3495652" cy="2788945"/>
          </a:xfrm>
          <a:custGeom>
            <a:avLst/>
            <a:gdLst/>
            <a:ahLst/>
            <a:cxnLst/>
            <a:rect l="l" t="t" r="r" b="b"/>
            <a:pathLst>
              <a:path w="86275" h="68833" extrusionOk="0">
                <a:moveTo>
                  <a:pt x="25845" y="1"/>
                </a:moveTo>
                <a:cubicBezTo>
                  <a:pt x="23324" y="1"/>
                  <a:pt x="20806" y="600"/>
                  <a:pt x="18600" y="1812"/>
                </a:cubicBezTo>
                <a:lnTo>
                  <a:pt x="15497" y="1951"/>
                </a:lnTo>
                <a:cubicBezTo>
                  <a:pt x="10384" y="4119"/>
                  <a:pt x="7539" y="9510"/>
                  <a:pt x="5132" y="14503"/>
                </a:cubicBezTo>
                <a:cubicBezTo>
                  <a:pt x="3442" y="17984"/>
                  <a:pt x="1751" y="21466"/>
                  <a:pt x="856" y="25225"/>
                </a:cubicBezTo>
                <a:cubicBezTo>
                  <a:pt x="259" y="27672"/>
                  <a:pt x="0" y="30298"/>
                  <a:pt x="856" y="32685"/>
                </a:cubicBezTo>
                <a:cubicBezTo>
                  <a:pt x="1572" y="34774"/>
                  <a:pt x="3064" y="36485"/>
                  <a:pt x="4675" y="37977"/>
                </a:cubicBezTo>
                <a:cubicBezTo>
                  <a:pt x="9608" y="42452"/>
                  <a:pt x="15914" y="45078"/>
                  <a:pt x="22081" y="47585"/>
                </a:cubicBezTo>
                <a:cubicBezTo>
                  <a:pt x="36284" y="53354"/>
                  <a:pt x="50508" y="59142"/>
                  <a:pt x="64711" y="64911"/>
                </a:cubicBezTo>
                <a:cubicBezTo>
                  <a:pt x="69510" y="66856"/>
                  <a:pt x="74501" y="68832"/>
                  <a:pt x="79597" y="68832"/>
                </a:cubicBezTo>
                <a:cubicBezTo>
                  <a:pt x="80184" y="68832"/>
                  <a:pt x="80772" y="68806"/>
                  <a:pt x="81361" y="68751"/>
                </a:cubicBezTo>
                <a:cubicBezTo>
                  <a:pt x="82595" y="68651"/>
                  <a:pt x="83848" y="68373"/>
                  <a:pt x="84783" y="67557"/>
                </a:cubicBezTo>
                <a:cubicBezTo>
                  <a:pt x="85937" y="66503"/>
                  <a:pt x="86275" y="64812"/>
                  <a:pt x="86215" y="63280"/>
                </a:cubicBezTo>
                <a:cubicBezTo>
                  <a:pt x="86116" y="60237"/>
                  <a:pt x="84703" y="57273"/>
                  <a:pt x="82416" y="55263"/>
                </a:cubicBezTo>
                <a:cubicBezTo>
                  <a:pt x="79432" y="52657"/>
                  <a:pt x="75374" y="51842"/>
                  <a:pt x="71813" y="50111"/>
                </a:cubicBezTo>
                <a:cubicBezTo>
                  <a:pt x="68272" y="48400"/>
                  <a:pt x="64850" y="44979"/>
                  <a:pt x="65547" y="41100"/>
                </a:cubicBezTo>
                <a:cubicBezTo>
                  <a:pt x="65905" y="39130"/>
                  <a:pt x="67237" y="37519"/>
                  <a:pt x="68371" y="35848"/>
                </a:cubicBezTo>
                <a:cubicBezTo>
                  <a:pt x="69485" y="34197"/>
                  <a:pt x="70420" y="32168"/>
                  <a:pt x="69883" y="30258"/>
                </a:cubicBezTo>
                <a:cubicBezTo>
                  <a:pt x="69485" y="28826"/>
                  <a:pt x="68312" y="27772"/>
                  <a:pt x="67019" y="27075"/>
                </a:cubicBezTo>
                <a:cubicBezTo>
                  <a:pt x="65247" y="26126"/>
                  <a:pt x="63322" y="25809"/>
                  <a:pt x="61322" y="25809"/>
                </a:cubicBezTo>
                <a:cubicBezTo>
                  <a:pt x="57293" y="25809"/>
                  <a:pt x="52958" y="27096"/>
                  <a:pt x="48952" y="27096"/>
                </a:cubicBezTo>
                <a:cubicBezTo>
                  <a:pt x="46865" y="27096"/>
                  <a:pt x="44867" y="26746"/>
                  <a:pt x="43048" y="25683"/>
                </a:cubicBezTo>
                <a:cubicBezTo>
                  <a:pt x="42113" y="25126"/>
                  <a:pt x="41238" y="24390"/>
                  <a:pt x="40760" y="23395"/>
                </a:cubicBezTo>
                <a:cubicBezTo>
                  <a:pt x="39825" y="21446"/>
                  <a:pt x="40561" y="19158"/>
                  <a:pt x="40840" y="17030"/>
                </a:cubicBezTo>
                <a:cubicBezTo>
                  <a:pt x="41556" y="11519"/>
                  <a:pt x="38970" y="5711"/>
                  <a:pt x="34395" y="2568"/>
                </a:cubicBezTo>
                <a:cubicBezTo>
                  <a:pt x="31899" y="864"/>
                  <a:pt x="28870" y="1"/>
                  <a:pt x="2584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grpSp>
        <p:nvGrpSpPr>
          <p:cNvPr id="119" name="Google Shape;119;p5"/>
          <p:cNvGrpSpPr/>
          <p:nvPr/>
        </p:nvGrpSpPr>
        <p:grpSpPr>
          <a:xfrm>
            <a:off x="564150" y="717854"/>
            <a:ext cx="671658" cy="500782"/>
            <a:chOff x="564150" y="641654"/>
            <a:chExt cx="671658" cy="500782"/>
          </a:xfrm>
        </p:grpSpPr>
        <p:sp>
          <p:nvSpPr>
            <p:cNvPr id="120" name="Google Shape;120;p5"/>
            <p:cNvSpPr/>
            <p:nvPr/>
          </p:nvSpPr>
          <p:spPr>
            <a:xfrm rot="787793">
              <a:off x="591194" y="837404"/>
              <a:ext cx="308313" cy="273591"/>
            </a:xfrm>
            <a:custGeom>
              <a:avLst/>
              <a:gdLst/>
              <a:ahLst/>
              <a:cxnLst/>
              <a:rect l="l" t="t" r="r" b="b"/>
              <a:pathLst>
                <a:path w="11916" h="10574" extrusionOk="0">
                  <a:moveTo>
                    <a:pt x="5877" y="0"/>
                  </a:moveTo>
                  <a:cubicBezTo>
                    <a:pt x="5215" y="0"/>
                    <a:pt x="4543" y="125"/>
                    <a:pt x="3899" y="388"/>
                  </a:cubicBezTo>
                  <a:cubicBezTo>
                    <a:pt x="1313" y="1443"/>
                    <a:pt x="0" y="4307"/>
                    <a:pt x="895" y="6953"/>
                  </a:cubicBezTo>
                  <a:cubicBezTo>
                    <a:pt x="955" y="7072"/>
                    <a:pt x="975" y="7172"/>
                    <a:pt x="1015" y="7271"/>
                  </a:cubicBezTo>
                  <a:cubicBezTo>
                    <a:pt x="1848" y="9332"/>
                    <a:pt x="3835" y="10573"/>
                    <a:pt x="5939" y="10573"/>
                  </a:cubicBezTo>
                  <a:cubicBezTo>
                    <a:pt x="6598" y="10573"/>
                    <a:pt x="7268" y="10452"/>
                    <a:pt x="7917" y="10196"/>
                  </a:cubicBezTo>
                  <a:cubicBezTo>
                    <a:pt x="10623" y="9101"/>
                    <a:pt x="11916" y="5998"/>
                    <a:pt x="10822" y="3293"/>
                  </a:cubicBezTo>
                  <a:cubicBezTo>
                    <a:pt x="10265" y="1900"/>
                    <a:pt x="9171" y="886"/>
                    <a:pt x="7858" y="388"/>
                  </a:cubicBezTo>
                  <a:cubicBezTo>
                    <a:pt x="7239" y="135"/>
                    <a:pt x="6564" y="0"/>
                    <a:pt x="5877" y="0"/>
                  </a:cubicBezTo>
                  <a:close/>
                </a:path>
              </a:pathLst>
            </a:custGeom>
            <a:solidFill>
              <a:srgbClr val="F9BE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 rot="787793">
              <a:off x="612908" y="849941"/>
              <a:ext cx="285156" cy="263552"/>
            </a:xfrm>
            <a:custGeom>
              <a:avLst/>
              <a:gdLst/>
              <a:ahLst/>
              <a:cxnLst/>
              <a:rect l="l" t="t" r="r" b="b"/>
              <a:pathLst>
                <a:path w="11021" h="10186" extrusionOk="0">
                  <a:moveTo>
                    <a:pt x="6983" y="0"/>
                  </a:moveTo>
                  <a:lnTo>
                    <a:pt x="6983" y="0"/>
                  </a:lnTo>
                  <a:cubicBezTo>
                    <a:pt x="7798" y="1512"/>
                    <a:pt x="9151" y="5073"/>
                    <a:pt x="5491" y="6983"/>
                  </a:cubicBezTo>
                  <a:cubicBezTo>
                    <a:pt x="4597" y="7445"/>
                    <a:pt x="3769" y="7633"/>
                    <a:pt x="3014" y="7633"/>
                  </a:cubicBezTo>
                  <a:cubicBezTo>
                    <a:pt x="1819" y="7633"/>
                    <a:pt x="805" y="7162"/>
                    <a:pt x="0" y="6565"/>
                  </a:cubicBezTo>
                  <a:lnTo>
                    <a:pt x="0" y="6565"/>
                  </a:lnTo>
                  <a:cubicBezTo>
                    <a:pt x="60" y="6684"/>
                    <a:pt x="80" y="6784"/>
                    <a:pt x="120" y="6883"/>
                  </a:cubicBezTo>
                  <a:cubicBezTo>
                    <a:pt x="953" y="8944"/>
                    <a:pt x="2940" y="10185"/>
                    <a:pt x="5044" y="10185"/>
                  </a:cubicBezTo>
                  <a:cubicBezTo>
                    <a:pt x="5703" y="10185"/>
                    <a:pt x="6373" y="10064"/>
                    <a:pt x="7022" y="9808"/>
                  </a:cubicBezTo>
                  <a:cubicBezTo>
                    <a:pt x="9728" y="8713"/>
                    <a:pt x="11021" y="5610"/>
                    <a:pt x="9927" y="2905"/>
                  </a:cubicBezTo>
                  <a:cubicBezTo>
                    <a:pt x="9370" y="1512"/>
                    <a:pt x="8276" y="498"/>
                    <a:pt x="6983" y="0"/>
                  </a:cubicBezTo>
                  <a:close/>
                </a:path>
              </a:pathLst>
            </a:custGeom>
            <a:solidFill>
              <a:srgbClr val="AC88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 rot="787793">
              <a:off x="637778" y="850902"/>
              <a:ext cx="132267" cy="107118"/>
            </a:xfrm>
            <a:custGeom>
              <a:avLst/>
              <a:gdLst/>
              <a:ahLst/>
              <a:cxnLst/>
              <a:rect l="l" t="t" r="r" b="b"/>
              <a:pathLst>
                <a:path w="5112" h="4140" extrusionOk="0">
                  <a:moveTo>
                    <a:pt x="3375" y="1"/>
                  </a:moveTo>
                  <a:cubicBezTo>
                    <a:pt x="2873" y="1"/>
                    <a:pt x="2248" y="272"/>
                    <a:pt x="1575" y="944"/>
                  </a:cubicBezTo>
                  <a:cubicBezTo>
                    <a:pt x="0" y="2546"/>
                    <a:pt x="254" y="4139"/>
                    <a:pt x="1480" y="4139"/>
                  </a:cubicBezTo>
                  <a:cubicBezTo>
                    <a:pt x="2035" y="4139"/>
                    <a:pt x="2790" y="3813"/>
                    <a:pt x="3664" y="3013"/>
                  </a:cubicBezTo>
                  <a:cubicBezTo>
                    <a:pt x="5111" y="1679"/>
                    <a:pt x="4625" y="1"/>
                    <a:pt x="33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5"/>
            <p:cNvSpPr/>
            <p:nvPr/>
          </p:nvSpPr>
          <p:spPr>
            <a:xfrm rot="787793">
              <a:off x="1126059" y="651946"/>
              <a:ext cx="100908" cy="89446"/>
            </a:xfrm>
            <a:custGeom>
              <a:avLst/>
              <a:gdLst/>
              <a:ahLst/>
              <a:cxnLst/>
              <a:rect l="l" t="t" r="r" b="b"/>
              <a:pathLst>
                <a:path w="3900" h="3457" extrusionOk="0">
                  <a:moveTo>
                    <a:pt x="2031" y="1"/>
                  </a:moveTo>
                  <a:cubicBezTo>
                    <a:pt x="1826" y="1"/>
                    <a:pt x="1620" y="41"/>
                    <a:pt x="1413" y="116"/>
                  </a:cubicBezTo>
                  <a:cubicBezTo>
                    <a:pt x="976" y="255"/>
                    <a:pt x="598" y="553"/>
                    <a:pt x="399" y="991"/>
                  </a:cubicBezTo>
                  <a:cubicBezTo>
                    <a:pt x="1" y="1866"/>
                    <a:pt x="379" y="2901"/>
                    <a:pt x="1254" y="3299"/>
                  </a:cubicBezTo>
                  <a:cubicBezTo>
                    <a:pt x="1485" y="3406"/>
                    <a:pt x="1728" y="3457"/>
                    <a:pt x="1968" y="3457"/>
                  </a:cubicBezTo>
                  <a:cubicBezTo>
                    <a:pt x="2621" y="3457"/>
                    <a:pt x="3251" y="3083"/>
                    <a:pt x="3542" y="2443"/>
                  </a:cubicBezTo>
                  <a:cubicBezTo>
                    <a:pt x="3562" y="2423"/>
                    <a:pt x="3562" y="2364"/>
                    <a:pt x="3581" y="2344"/>
                  </a:cubicBezTo>
                  <a:cubicBezTo>
                    <a:pt x="3900" y="1508"/>
                    <a:pt x="3542" y="553"/>
                    <a:pt x="2706" y="156"/>
                  </a:cubicBezTo>
                  <a:cubicBezTo>
                    <a:pt x="2486" y="51"/>
                    <a:pt x="2260" y="1"/>
                    <a:pt x="2031" y="1"/>
                  </a:cubicBezTo>
                  <a:close/>
                </a:path>
              </a:pathLst>
            </a:custGeom>
            <a:solidFill>
              <a:srgbClr val="368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5"/>
            <p:cNvSpPr/>
            <p:nvPr/>
          </p:nvSpPr>
          <p:spPr>
            <a:xfrm rot="787793">
              <a:off x="1125828" y="653948"/>
              <a:ext cx="92680" cy="86471"/>
            </a:xfrm>
            <a:custGeom>
              <a:avLst/>
              <a:gdLst/>
              <a:ahLst/>
              <a:cxnLst/>
              <a:rect l="l" t="t" r="r" b="b"/>
              <a:pathLst>
                <a:path w="3582" h="3342" extrusionOk="0">
                  <a:moveTo>
                    <a:pt x="1413" y="1"/>
                  </a:moveTo>
                  <a:cubicBezTo>
                    <a:pt x="976" y="140"/>
                    <a:pt x="598" y="438"/>
                    <a:pt x="399" y="876"/>
                  </a:cubicBezTo>
                  <a:cubicBezTo>
                    <a:pt x="1" y="1751"/>
                    <a:pt x="379" y="2786"/>
                    <a:pt x="1254" y="3184"/>
                  </a:cubicBezTo>
                  <a:cubicBezTo>
                    <a:pt x="1485" y="3291"/>
                    <a:pt x="1728" y="3342"/>
                    <a:pt x="1968" y="3342"/>
                  </a:cubicBezTo>
                  <a:cubicBezTo>
                    <a:pt x="2621" y="3342"/>
                    <a:pt x="3251" y="2968"/>
                    <a:pt x="3542" y="2328"/>
                  </a:cubicBezTo>
                  <a:cubicBezTo>
                    <a:pt x="3562" y="2308"/>
                    <a:pt x="3562" y="2249"/>
                    <a:pt x="3581" y="2229"/>
                  </a:cubicBezTo>
                  <a:lnTo>
                    <a:pt x="3581" y="2229"/>
                  </a:lnTo>
                  <a:cubicBezTo>
                    <a:pt x="3328" y="2402"/>
                    <a:pt x="3021" y="2534"/>
                    <a:pt x="2661" y="2534"/>
                  </a:cubicBezTo>
                  <a:cubicBezTo>
                    <a:pt x="2399" y="2534"/>
                    <a:pt x="2109" y="2464"/>
                    <a:pt x="1791" y="2288"/>
                  </a:cubicBezTo>
                  <a:cubicBezTo>
                    <a:pt x="617" y="1612"/>
                    <a:pt x="1115" y="458"/>
                    <a:pt x="1413" y="1"/>
                  </a:cubicBezTo>
                  <a:close/>
                </a:path>
              </a:pathLst>
            </a:custGeom>
            <a:solidFill>
              <a:srgbClr val="326D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5"/>
            <p:cNvSpPr/>
            <p:nvPr/>
          </p:nvSpPr>
          <p:spPr>
            <a:xfrm rot="787793">
              <a:off x="1178211" y="665345"/>
              <a:ext cx="42459" cy="36120"/>
            </a:xfrm>
            <a:custGeom>
              <a:avLst/>
              <a:gdLst/>
              <a:ahLst/>
              <a:cxnLst/>
              <a:rect l="l" t="t" r="r" b="b"/>
              <a:pathLst>
                <a:path w="1641" h="1396" extrusionOk="0">
                  <a:moveTo>
                    <a:pt x="570" y="1"/>
                  </a:moveTo>
                  <a:cubicBezTo>
                    <a:pt x="174" y="1"/>
                    <a:pt x="0" y="539"/>
                    <a:pt x="432" y="999"/>
                  </a:cubicBezTo>
                  <a:cubicBezTo>
                    <a:pt x="720" y="1280"/>
                    <a:pt x="971" y="1395"/>
                    <a:pt x="1155" y="1395"/>
                  </a:cubicBezTo>
                  <a:cubicBezTo>
                    <a:pt x="1545" y="1395"/>
                    <a:pt x="1641" y="883"/>
                    <a:pt x="1168" y="343"/>
                  </a:cubicBezTo>
                  <a:cubicBezTo>
                    <a:pt x="948" y="99"/>
                    <a:pt x="739" y="1"/>
                    <a:pt x="5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" name="Google Shape;126;p5"/>
          <p:cNvGrpSpPr/>
          <p:nvPr/>
        </p:nvGrpSpPr>
        <p:grpSpPr>
          <a:xfrm>
            <a:off x="1715769" y="547991"/>
            <a:ext cx="319054" cy="316461"/>
            <a:chOff x="1693988" y="526396"/>
            <a:chExt cx="362562" cy="359614"/>
          </a:xfrm>
        </p:grpSpPr>
        <p:sp>
          <p:nvSpPr>
            <p:cNvPr id="127" name="Google Shape;127;p5"/>
            <p:cNvSpPr/>
            <p:nvPr/>
          </p:nvSpPr>
          <p:spPr>
            <a:xfrm rot="-2128300">
              <a:off x="1742674" y="579898"/>
              <a:ext cx="265187" cy="252609"/>
            </a:xfrm>
            <a:custGeom>
              <a:avLst/>
              <a:gdLst/>
              <a:ahLst/>
              <a:cxnLst/>
              <a:rect l="l" t="t" r="r" b="b"/>
              <a:pathLst>
                <a:path w="8834" h="8415" extrusionOk="0">
                  <a:moveTo>
                    <a:pt x="4345" y="0"/>
                  </a:moveTo>
                  <a:cubicBezTo>
                    <a:pt x="4133" y="0"/>
                    <a:pt x="3918" y="16"/>
                    <a:pt x="3701" y="49"/>
                  </a:cubicBezTo>
                  <a:cubicBezTo>
                    <a:pt x="2587" y="228"/>
                    <a:pt x="1652" y="825"/>
                    <a:pt x="996" y="1680"/>
                  </a:cubicBezTo>
                  <a:cubicBezTo>
                    <a:pt x="319" y="2516"/>
                    <a:pt x="1" y="3670"/>
                    <a:pt x="180" y="4843"/>
                  </a:cubicBezTo>
                  <a:cubicBezTo>
                    <a:pt x="486" y="6898"/>
                    <a:pt x="2279" y="8414"/>
                    <a:pt x="4315" y="8414"/>
                  </a:cubicBezTo>
                  <a:cubicBezTo>
                    <a:pt x="4526" y="8414"/>
                    <a:pt x="4740" y="8398"/>
                    <a:pt x="4954" y="8364"/>
                  </a:cubicBezTo>
                  <a:cubicBezTo>
                    <a:pt x="7242" y="8026"/>
                    <a:pt x="8833" y="5878"/>
                    <a:pt x="8475" y="3590"/>
                  </a:cubicBezTo>
                  <a:cubicBezTo>
                    <a:pt x="8455" y="3510"/>
                    <a:pt x="8455" y="3411"/>
                    <a:pt x="8435" y="3312"/>
                  </a:cubicBezTo>
                  <a:cubicBezTo>
                    <a:pt x="8022" y="1372"/>
                    <a:pt x="6313" y="0"/>
                    <a:pt x="4345" y="0"/>
                  </a:cubicBezTo>
                  <a:close/>
                </a:path>
              </a:pathLst>
            </a:custGeom>
            <a:solidFill>
              <a:srgbClr val="E73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5"/>
            <p:cNvSpPr/>
            <p:nvPr/>
          </p:nvSpPr>
          <p:spPr>
            <a:xfrm rot="-2128300">
              <a:off x="1757135" y="625106"/>
              <a:ext cx="265187" cy="202778"/>
            </a:xfrm>
            <a:custGeom>
              <a:avLst/>
              <a:gdLst/>
              <a:ahLst/>
              <a:cxnLst/>
              <a:rect l="l" t="t" r="r" b="b"/>
              <a:pathLst>
                <a:path w="8834" h="6755" extrusionOk="0">
                  <a:moveTo>
                    <a:pt x="996" y="0"/>
                  </a:moveTo>
                  <a:cubicBezTo>
                    <a:pt x="319" y="856"/>
                    <a:pt x="1" y="2010"/>
                    <a:pt x="180" y="3183"/>
                  </a:cubicBezTo>
                  <a:cubicBezTo>
                    <a:pt x="486" y="5238"/>
                    <a:pt x="2279" y="6754"/>
                    <a:pt x="4315" y="6754"/>
                  </a:cubicBezTo>
                  <a:cubicBezTo>
                    <a:pt x="4526" y="6754"/>
                    <a:pt x="4740" y="6738"/>
                    <a:pt x="4954" y="6704"/>
                  </a:cubicBezTo>
                  <a:cubicBezTo>
                    <a:pt x="7242" y="6366"/>
                    <a:pt x="8833" y="4218"/>
                    <a:pt x="8475" y="1930"/>
                  </a:cubicBezTo>
                  <a:cubicBezTo>
                    <a:pt x="8455" y="1850"/>
                    <a:pt x="8455" y="1751"/>
                    <a:pt x="8435" y="1652"/>
                  </a:cubicBezTo>
                  <a:cubicBezTo>
                    <a:pt x="7938" y="2845"/>
                    <a:pt x="6924" y="4039"/>
                    <a:pt x="4855" y="4178"/>
                  </a:cubicBezTo>
                  <a:cubicBezTo>
                    <a:pt x="4770" y="4182"/>
                    <a:pt x="4687" y="4184"/>
                    <a:pt x="4606" y="4184"/>
                  </a:cubicBezTo>
                  <a:cubicBezTo>
                    <a:pt x="1547" y="4184"/>
                    <a:pt x="1073" y="1318"/>
                    <a:pt x="996" y="0"/>
                  </a:cubicBezTo>
                  <a:close/>
                </a:path>
              </a:pathLst>
            </a:custGeom>
            <a:solidFill>
              <a:srgbClr val="AD4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 rot="-2128300">
              <a:off x="1772711" y="598779"/>
              <a:ext cx="147813" cy="74207"/>
            </a:xfrm>
            <a:custGeom>
              <a:avLst/>
              <a:gdLst/>
              <a:ahLst/>
              <a:cxnLst/>
              <a:rect l="l" t="t" r="r" b="b"/>
              <a:pathLst>
                <a:path w="4924" h="2472" extrusionOk="0">
                  <a:moveTo>
                    <a:pt x="1751" y="0"/>
                  </a:moveTo>
                  <a:cubicBezTo>
                    <a:pt x="0" y="0"/>
                    <a:pt x="83" y="1978"/>
                    <a:pt x="1960" y="2364"/>
                  </a:cubicBezTo>
                  <a:cubicBezTo>
                    <a:pt x="2316" y="2438"/>
                    <a:pt x="2633" y="2471"/>
                    <a:pt x="2908" y="2471"/>
                  </a:cubicBezTo>
                  <a:cubicBezTo>
                    <a:pt x="4923" y="2471"/>
                    <a:pt x="4779" y="693"/>
                    <a:pt x="2556" y="116"/>
                  </a:cubicBezTo>
                  <a:cubicBezTo>
                    <a:pt x="2255" y="36"/>
                    <a:pt x="1986" y="0"/>
                    <a:pt x="17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 txBox="1">
            <a:spLocks noGrp="1"/>
          </p:cNvSpPr>
          <p:nvPr>
            <p:ph type="title"/>
          </p:nvPr>
        </p:nvSpPr>
        <p:spPr>
          <a:xfrm>
            <a:off x="1440250" y="569285"/>
            <a:ext cx="626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6"/>
          <p:cNvSpPr/>
          <p:nvPr/>
        </p:nvSpPr>
        <p:spPr>
          <a:xfrm rot="10800000">
            <a:off x="6024112" y="11"/>
            <a:ext cx="3119888" cy="1489364"/>
          </a:xfrm>
          <a:custGeom>
            <a:avLst/>
            <a:gdLst/>
            <a:ahLst/>
            <a:cxnLst/>
            <a:rect l="l" t="t" r="r" b="b"/>
            <a:pathLst>
              <a:path w="102687" h="46470" extrusionOk="0">
                <a:moveTo>
                  <a:pt x="102687" y="46469"/>
                </a:moveTo>
                <a:lnTo>
                  <a:pt x="1" y="46469"/>
                </a:lnTo>
                <a:lnTo>
                  <a:pt x="1" y="0"/>
                </a:lnTo>
                <a:cubicBezTo>
                  <a:pt x="14622" y="23215"/>
                  <a:pt x="28586" y="29700"/>
                  <a:pt x="38533" y="31450"/>
                </a:cubicBezTo>
                <a:cubicBezTo>
                  <a:pt x="56317" y="34554"/>
                  <a:pt x="70659" y="24030"/>
                  <a:pt x="87528" y="32405"/>
                </a:cubicBezTo>
                <a:cubicBezTo>
                  <a:pt x="95286" y="36265"/>
                  <a:pt x="100061" y="42372"/>
                  <a:pt x="102687" y="464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6"/>
          <p:cNvSpPr/>
          <p:nvPr/>
        </p:nvSpPr>
        <p:spPr>
          <a:xfrm rot="5400000" flipH="1">
            <a:off x="-844001" y="2838886"/>
            <a:ext cx="3119888" cy="1489364"/>
          </a:xfrm>
          <a:custGeom>
            <a:avLst/>
            <a:gdLst/>
            <a:ahLst/>
            <a:cxnLst/>
            <a:rect l="l" t="t" r="r" b="b"/>
            <a:pathLst>
              <a:path w="102687" h="46470" extrusionOk="0">
                <a:moveTo>
                  <a:pt x="102687" y="46469"/>
                </a:moveTo>
                <a:lnTo>
                  <a:pt x="1" y="46469"/>
                </a:lnTo>
                <a:lnTo>
                  <a:pt x="1" y="0"/>
                </a:lnTo>
                <a:cubicBezTo>
                  <a:pt x="14622" y="23215"/>
                  <a:pt x="28586" y="29700"/>
                  <a:pt x="38533" y="31450"/>
                </a:cubicBezTo>
                <a:cubicBezTo>
                  <a:pt x="56317" y="34554"/>
                  <a:pt x="70659" y="24030"/>
                  <a:pt x="87528" y="32405"/>
                </a:cubicBezTo>
                <a:cubicBezTo>
                  <a:pt x="95286" y="36265"/>
                  <a:pt x="100061" y="42372"/>
                  <a:pt x="102687" y="4646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" name="Google Shape;134;p6"/>
          <p:cNvGrpSpPr/>
          <p:nvPr/>
        </p:nvGrpSpPr>
        <p:grpSpPr>
          <a:xfrm>
            <a:off x="8197381" y="3503024"/>
            <a:ext cx="497857" cy="1143194"/>
            <a:chOff x="8197381" y="3503024"/>
            <a:chExt cx="497857" cy="1143194"/>
          </a:xfrm>
        </p:grpSpPr>
        <p:sp>
          <p:nvSpPr>
            <p:cNvPr id="135" name="Google Shape;135;p6"/>
            <p:cNvSpPr/>
            <p:nvPr/>
          </p:nvSpPr>
          <p:spPr>
            <a:xfrm rot="5400000">
              <a:off x="8192323" y="4437894"/>
              <a:ext cx="213385" cy="203264"/>
            </a:xfrm>
            <a:custGeom>
              <a:avLst/>
              <a:gdLst/>
              <a:ahLst/>
              <a:cxnLst/>
              <a:rect l="l" t="t" r="r" b="b"/>
              <a:pathLst>
                <a:path w="8834" h="8415" extrusionOk="0">
                  <a:moveTo>
                    <a:pt x="4345" y="0"/>
                  </a:moveTo>
                  <a:cubicBezTo>
                    <a:pt x="4133" y="0"/>
                    <a:pt x="3918" y="16"/>
                    <a:pt x="3701" y="49"/>
                  </a:cubicBezTo>
                  <a:cubicBezTo>
                    <a:pt x="2587" y="228"/>
                    <a:pt x="1652" y="825"/>
                    <a:pt x="996" y="1680"/>
                  </a:cubicBezTo>
                  <a:cubicBezTo>
                    <a:pt x="319" y="2516"/>
                    <a:pt x="1" y="3670"/>
                    <a:pt x="180" y="4843"/>
                  </a:cubicBezTo>
                  <a:cubicBezTo>
                    <a:pt x="486" y="6898"/>
                    <a:pt x="2279" y="8414"/>
                    <a:pt x="4315" y="8414"/>
                  </a:cubicBezTo>
                  <a:cubicBezTo>
                    <a:pt x="4526" y="8414"/>
                    <a:pt x="4740" y="8398"/>
                    <a:pt x="4954" y="8364"/>
                  </a:cubicBezTo>
                  <a:cubicBezTo>
                    <a:pt x="7242" y="8026"/>
                    <a:pt x="8833" y="5878"/>
                    <a:pt x="8475" y="3590"/>
                  </a:cubicBezTo>
                  <a:cubicBezTo>
                    <a:pt x="8455" y="3510"/>
                    <a:pt x="8455" y="3411"/>
                    <a:pt x="8435" y="3312"/>
                  </a:cubicBezTo>
                  <a:cubicBezTo>
                    <a:pt x="8022" y="1372"/>
                    <a:pt x="6313" y="0"/>
                    <a:pt x="4345" y="0"/>
                  </a:cubicBezTo>
                  <a:close/>
                </a:path>
              </a:pathLst>
            </a:custGeom>
            <a:solidFill>
              <a:srgbClr val="E73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6"/>
            <p:cNvSpPr/>
            <p:nvPr/>
          </p:nvSpPr>
          <p:spPr>
            <a:xfrm rot="5400000">
              <a:off x="8172272" y="4457943"/>
              <a:ext cx="213385" cy="163167"/>
            </a:xfrm>
            <a:custGeom>
              <a:avLst/>
              <a:gdLst/>
              <a:ahLst/>
              <a:cxnLst/>
              <a:rect l="l" t="t" r="r" b="b"/>
              <a:pathLst>
                <a:path w="8834" h="6755" extrusionOk="0">
                  <a:moveTo>
                    <a:pt x="996" y="0"/>
                  </a:moveTo>
                  <a:cubicBezTo>
                    <a:pt x="319" y="856"/>
                    <a:pt x="1" y="2010"/>
                    <a:pt x="180" y="3183"/>
                  </a:cubicBezTo>
                  <a:cubicBezTo>
                    <a:pt x="486" y="5238"/>
                    <a:pt x="2279" y="6754"/>
                    <a:pt x="4315" y="6754"/>
                  </a:cubicBezTo>
                  <a:cubicBezTo>
                    <a:pt x="4526" y="6754"/>
                    <a:pt x="4740" y="6738"/>
                    <a:pt x="4954" y="6704"/>
                  </a:cubicBezTo>
                  <a:cubicBezTo>
                    <a:pt x="7242" y="6366"/>
                    <a:pt x="8833" y="4218"/>
                    <a:pt x="8475" y="1930"/>
                  </a:cubicBezTo>
                  <a:cubicBezTo>
                    <a:pt x="8455" y="1850"/>
                    <a:pt x="8455" y="1751"/>
                    <a:pt x="8435" y="1652"/>
                  </a:cubicBezTo>
                  <a:cubicBezTo>
                    <a:pt x="7938" y="2845"/>
                    <a:pt x="6924" y="4039"/>
                    <a:pt x="4855" y="4178"/>
                  </a:cubicBezTo>
                  <a:cubicBezTo>
                    <a:pt x="4770" y="4182"/>
                    <a:pt x="4687" y="4184"/>
                    <a:pt x="4606" y="4184"/>
                  </a:cubicBezTo>
                  <a:cubicBezTo>
                    <a:pt x="1547" y="4184"/>
                    <a:pt x="1073" y="1318"/>
                    <a:pt x="996" y="0"/>
                  </a:cubicBezTo>
                  <a:close/>
                </a:path>
              </a:pathLst>
            </a:custGeom>
            <a:solidFill>
              <a:srgbClr val="AD4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6"/>
            <p:cNvSpPr/>
            <p:nvPr/>
          </p:nvSpPr>
          <p:spPr>
            <a:xfrm rot="5400000">
              <a:off x="8299003" y="4523731"/>
              <a:ext cx="118939" cy="59711"/>
            </a:xfrm>
            <a:custGeom>
              <a:avLst/>
              <a:gdLst/>
              <a:ahLst/>
              <a:cxnLst/>
              <a:rect l="l" t="t" r="r" b="b"/>
              <a:pathLst>
                <a:path w="4924" h="2472" extrusionOk="0">
                  <a:moveTo>
                    <a:pt x="1751" y="0"/>
                  </a:moveTo>
                  <a:cubicBezTo>
                    <a:pt x="0" y="0"/>
                    <a:pt x="83" y="1978"/>
                    <a:pt x="1960" y="2364"/>
                  </a:cubicBezTo>
                  <a:cubicBezTo>
                    <a:pt x="2316" y="2438"/>
                    <a:pt x="2633" y="2471"/>
                    <a:pt x="2908" y="2471"/>
                  </a:cubicBezTo>
                  <a:cubicBezTo>
                    <a:pt x="4923" y="2471"/>
                    <a:pt x="4779" y="693"/>
                    <a:pt x="2556" y="116"/>
                  </a:cubicBezTo>
                  <a:cubicBezTo>
                    <a:pt x="2255" y="36"/>
                    <a:pt x="1986" y="0"/>
                    <a:pt x="17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6"/>
            <p:cNvSpPr/>
            <p:nvPr/>
          </p:nvSpPr>
          <p:spPr>
            <a:xfrm rot="5400000">
              <a:off x="8548124" y="4179513"/>
              <a:ext cx="135889" cy="120897"/>
            </a:xfrm>
            <a:custGeom>
              <a:avLst/>
              <a:gdLst/>
              <a:ahLst/>
              <a:cxnLst/>
              <a:rect l="l" t="t" r="r" b="b"/>
              <a:pathLst>
                <a:path w="26120" h="23227" extrusionOk="0">
                  <a:moveTo>
                    <a:pt x="13200" y="0"/>
                  </a:moveTo>
                  <a:cubicBezTo>
                    <a:pt x="11695" y="0"/>
                    <a:pt x="10214" y="300"/>
                    <a:pt x="8832" y="858"/>
                  </a:cubicBezTo>
                  <a:cubicBezTo>
                    <a:pt x="6028" y="1992"/>
                    <a:pt x="3660" y="4220"/>
                    <a:pt x="2407" y="7264"/>
                  </a:cubicBezTo>
                  <a:cubicBezTo>
                    <a:pt x="0" y="13192"/>
                    <a:pt x="2865" y="19955"/>
                    <a:pt x="8812" y="22362"/>
                  </a:cubicBezTo>
                  <a:cubicBezTo>
                    <a:pt x="10244" y="22949"/>
                    <a:pt x="11724" y="23226"/>
                    <a:pt x="13181" y="23226"/>
                  </a:cubicBezTo>
                  <a:cubicBezTo>
                    <a:pt x="17754" y="23226"/>
                    <a:pt x="22090" y="20488"/>
                    <a:pt x="23931" y="15977"/>
                  </a:cubicBezTo>
                  <a:cubicBezTo>
                    <a:pt x="24030" y="15758"/>
                    <a:pt x="24130" y="15499"/>
                    <a:pt x="24170" y="15281"/>
                  </a:cubicBezTo>
                  <a:cubicBezTo>
                    <a:pt x="26119" y="9512"/>
                    <a:pt x="23255" y="3166"/>
                    <a:pt x="17525" y="858"/>
                  </a:cubicBezTo>
                  <a:cubicBezTo>
                    <a:pt x="16105" y="275"/>
                    <a:pt x="14641" y="0"/>
                    <a:pt x="13200" y="0"/>
                  </a:cubicBezTo>
                  <a:close/>
                </a:path>
              </a:pathLst>
            </a:custGeom>
            <a:solidFill>
              <a:srgbClr val="F9BE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6"/>
            <p:cNvSpPr/>
            <p:nvPr/>
          </p:nvSpPr>
          <p:spPr>
            <a:xfrm rot="5400000">
              <a:off x="8551017" y="4176621"/>
              <a:ext cx="125744" cy="116535"/>
            </a:xfrm>
            <a:custGeom>
              <a:avLst/>
              <a:gdLst/>
              <a:ahLst/>
              <a:cxnLst/>
              <a:rect l="l" t="t" r="r" b="b"/>
              <a:pathLst>
                <a:path w="24170" h="22389" extrusionOk="0">
                  <a:moveTo>
                    <a:pt x="8832" y="1"/>
                  </a:moveTo>
                  <a:lnTo>
                    <a:pt x="8832" y="1"/>
                  </a:lnTo>
                  <a:cubicBezTo>
                    <a:pt x="6028" y="1154"/>
                    <a:pt x="3660" y="3382"/>
                    <a:pt x="2407" y="6426"/>
                  </a:cubicBezTo>
                  <a:cubicBezTo>
                    <a:pt x="0" y="12354"/>
                    <a:pt x="2865" y="19117"/>
                    <a:pt x="8812" y="21524"/>
                  </a:cubicBezTo>
                  <a:cubicBezTo>
                    <a:pt x="10244" y="22111"/>
                    <a:pt x="11724" y="22388"/>
                    <a:pt x="13181" y="22388"/>
                  </a:cubicBezTo>
                  <a:cubicBezTo>
                    <a:pt x="17754" y="22388"/>
                    <a:pt x="22090" y="19650"/>
                    <a:pt x="23931" y="15139"/>
                  </a:cubicBezTo>
                  <a:cubicBezTo>
                    <a:pt x="24030" y="14920"/>
                    <a:pt x="24130" y="14661"/>
                    <a:pt x="24170" y="14443"/>
                  </a:cubicBezTo>
                  <a:lnTo>
                    <a:pt x="24170" y="14443"/>
                  </a:lnTo>
                  <a:cubicBezTo>
                    <a:pt x="22407" y="15756"/>
                    <a:pt x="20198" y="16794"/>
                    <a:pt x="17583" y="16794"/>
                  </a:cubicBezTo>
                  <a:cubicBezTo>
                    <a:pt x="15921" y="16794"/>
                    <a:pt x="14094" y="16374"/>
                    <a:pt x="12115" y="15338"/>
                  </a:cubicBezTo>
                  <a:cubicBezTo>
                    <a:pt x="4058" y="11121"/>
                    <a:pt x="7042" y="3362"/>
                    <a:pt x="8832" y="1"/>
                  </a:cubicBezTo>
                  <a:close/>
                </a:path>
              </a:pathLst>
            </a:custGeom>
            <a:solidFill>
              <a:srgbClr val="AC88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6"/>
            <p:cNvSpPr/>
            <p:nvPr/>
          </p:nvSpPr>
          <p:spPr>
            <a:xfrm rot="5400000">
              <a:off x="8612794" y="4241394"/>
              <a:ext cx="58258" cy="47220"/>
            </a:xfrm>
            <a:custGeom>
              <a:avLst/>
              <a:gdLst/>
              <a:ahLst/>
              <a:cxnLst/>
              <a:rect l="l" t="t" r="r" b="b"/>
              <a:pathLst>
                <a:path w="11198" h="9072" extrusionOk="0">
                  <a:moveTo>
                    <a:pt x="3804" y="0"/>
                  </a:moveTo>
                  <a:cubicBezTo>
                    <a:pt x="1074" y="0"/>
                    <a:pt x="0" y="3692"/>
                    <a:pt x="3163" y="6585"/>
                  </a:cubicBezTo>
                  <a:cubicBezTo>
                    <a:pt x="5091" y="8351"/>
                    <a:pt x="6752" y="9072"/>
                    <a:pt x="7972" y="9072"/>
                  </a:cubicBezTo>
                  <a:cubicBezTo>
                    <a:pt x="10653" y="9072"/>
                    <a:pt x="11198" y="5590"/>
                    <a:pt x="7738" y="2089"/>
                  </a:cubicBezTo>
                  <a:cubicBezTo>
                    <a:pt x="6270" y="599"/>
                    <a:pt x="4903" y="0"/>
                    <a:pt x="38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1" name="Google Shape;141;p6"/>
            <p:cNvGrpSpPr/>
            <p:nvPr/>
          </p:nvGrpSpPr>
          <p:grpSpPr>
            <a:xfrm>
              <a:off x="8388322" y="3503024"/>
              <a:ext cx="306917" cy="271925"/>
              <a:chOff x="-3879569" y="436226"/>
              <a:chExt cx="180221" cy="159665"/>
            </a:xfrm>
          </p:grpSpPr>
          <p:sp>
            <p:nvSpPr>
              <p:cNvPr id="142" name="Google Shape;142;p6"/>
              <p:cNvSpPr/>
              <p:nvPr/>
            </p:nvSpPr>
            <p:spPr>
              <a:xfrm>
                <a:off x="-3879569" y="436226"/>
                <a:ext cx="180220" cy="159665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6610" extrusionOk="0">
                    <a:moveTo>
                      <a:pt x="3708" y="0"/>
                    </a:moveTo>
                    <a:cubicBezTo>
                      <a:pt x="3236" y="0"/>
                      <a:pt x="2756" y="100"/>
                      <a:pt x="2308" y="313"/>
                    </a:cubicBezTo>
                    <a:cubicBezTo>
                      <a:pt x="717" y="1049"/>
                      <a:pt x="1" y="2859"/>
                      <a:pt x="618" y="4490"/>
                    </a:cubicBezTo>
                    <a:cubicBezTo>
                      <a:pt x="637" y="4550"/>
                      <a:pt x="657" y="4629"/>
                      <a:pt x="697" y="4689"/>
                    </a:cubicBezTo>
                    <a:cubicBezTo>
                      <a:pt x="1248" y="5892"/>
                      <a:pt x="2444" y="6610"/>
                      <a:pt x="3691" y="6610"/>
                    </a:cubicBezTo>
                    <a:cubicBezTo>
                      <a:pt x="4155" y="6610"/>
                      <a:pt x="4626" y="6511"/>
                      <a:pt x="5074" y="6300"/>
                    </a:cubicBezTo>
                    <a:cubicBezTo>
                      <a:pt x="6725" y="5524"/>
                      <a:pt x="7461" y="3555"/>
                      <a:pt x="6685" y="1924"/>
                    </a:cubicBezTo>
                    <a:cubicBezTo>
                      <a:pt x="6287" y="1108"/>
                      <a:pt x="5591" y="472"/>
                      <a:pt x="4775" y="173"/>
                    </a:cubicBezTo>
                    <a:cubicBezTo>
                      <a:pt x="4436" y="60"/>
                      <a:pt x="4074" y="0"/>
                      <a:pt x="3708" y="0"/>
                    </a:cubicBezTo>
                    <a:close/>
                  </a:path>
                </a:pathLst>
              </a:custGeom>
              <a:solidFill>
                <a:srgbClr val="368A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6"/>
              <p:cNvSpPr/>
              <p:nvPr/>
            </p:nvSpPr>
            <p:spPr>
              <a:xfrm>
                <a:off x="-3864665" y="441371"/>
                <a:ext cx="165317" cy="154520"/>
              </a:xfrm>
              <a:custGeom>
                <a:avLst/>
                <a:gdLst/>
                <a:ahLst/>
                <a:cxnLst/>
                <a:rect l="l" t="t" r="r" b="b"/>
                <a:pathLst>
                  <a:path w="6844" h="6397" extrusionOk="0">
                    <a:moveTo>
                      <a:pt x="4158" y="0"/>
                    </a:moveTo>
                    <a:lnTo>
                      <a:pt x="4158" y="0"/>
                    </a:lnTo>
                    <a:cubicBezTo>
                      <a:pt x="4695" y="915"/>
                      <a:pt x="5650" y="3083"/>
                      <a:pt x="3422" y="4376"/>
                    </a:cubicBezTo>
                    <a:cubicBezTo>
                      <a:pt x="2827" y="4720"/>
                      <a:pt x="2275" y="4855"/>
                      <a:pt x="1772" y="4855"/>
                    </a:cubicBezTo>
                    <a:cubicBezTo>
                      <a:pt x="1081" y="4855"/>
                      <a:pt x="484" y="4599"/>
                      <a:pt x="1" y="4277"/>
                    </a:cubicBezTo>
                    <a:lnTo>
                      <a:pt x="1" y="4277"/>
                    </a:lnTo>
                    <a:cubicBezTo>
                      <a:pt x="20" y="4337"/>
                      <a:pt x="40" y="4416"/>
                      <a:pt x="80" y="4476"/>
                    </a:cubicBezTo>
                    <a:cubicBezTo>
                      <a:pt x="631" y="5679"/>
                      <a:pt x="1827" y="6397"/>
                      <a:pt x="3074" y="6397"/>
                    </a:cubicBezTo>
                    <a:cubicBezTo>
                      <a:pt x="3538" y="6397"/>
                      <a:pt x="4009" y="6298"/>
                      <a:pt x="4457" y="6087"/>
                    </a:cubicBezTo>
                    <a:cubicBezTo>
                      <a:pt x="6108" y="5311"/>
                      <a:pt x="6844" y="3342"/>
                      <a:pt x="6068" y="1711"/>
                    </a:cubicBezTo>
                    <a:cubicBezTo>
                      <a:pt x="5670" y="895"/>
                      <a:pt x="4974" y="259"/>
                      <a:pt x="4158" y="0"/>
                    </a:cubicBezTo>
                    <a:close/>
                  </a:path>
                </a:pathLst>
              </a:custGeom>
              <a:solidFill>
                <a:srgbClr val="326D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6"/>
              <p:cNvSpPr/>
              <p:nvPr/>
            </p:nvSpPr>
            <p:spPr>
              <a:xfrm>
                <a:off x="-3861404" y="452048"/>
                <a:ext cx="75098" cy="63552"/>
              </a:xfrm>
              <a:custGeom>
                <a:avLst/>
                <a:gdLst/>
                <a:ahLst/>
                <a:cxnLst/>
                <a:rect l="l" t="t" r="r" b="b"/>
                <a:pathLst>
                  <a:path w="3109" h="2631" extrusionOk="0">
                    <a:moveTo>
                      <a:pt x="2027" y="1"/>
                    </a:moveTo>
                    <a:cubicBezTo>
                      <a:pt x="1707" y="1"/>
                      <a:pt x="1312" y="187"/>
                      <a:pt x="900" y="652"/>
                    </a:cubicBezTo>
                    <a:cubicBezTo>
                      <a:pt x="0" y="1673"/>
                      <a:pt x="170" y="2630"/>
                      <a:pt x="896" y="2630"/>
                    </a:cubicBezTo>
                    <a:cubicBezTo>
                      <a:pt x="1245" y="2630"/>
                      <a:pt x="1723" y="2408"/>
                      <a:pt x="2273" y="1866"/>
                    </a:cubicBezTo>
                    <a:cubicBezTo>
                      <a:pt x="3108" y="1016"/>
                      <a:pt x="2774" y="1"/>
                      <a:pt x="202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5" name="Google Shape;145;p6"/>
          <p:cNvGrpSpPr/>
          <p:nvPr/>
        </p:nvGrpSpPr>
        <p:grpSpPr>
          <a:xfrm>
            <a:off x="415950" y="437400"/>
            <a:ext cx="999404" cy="848771"/>
            <a:chOff x="415950" y="437400"/>
            <a:chExt cx="999404" cy="848771"/>
          </a:xfrm>
        </p:grpSpPr>
        <p:grpSp>
          <p:nvGrpSpPr>
            <p:cNvPr id="146" name="Google Shape;146;p6"/>
            <p:cNvGrpSpPr/>
            <p:nvPr/>
          </p:nvGrpSpPr>
          <p:grpSpPr>
            <a:xfrm>
              <a:off x="415950" y="437400"/>
              <a:ext cx="999404" cy="656313"/>
              <a:chOff x="415950" y="437400"/>
              <a:chExt cx="999404" cy="656313"/>
            </a:xfrm>
          </p:grpSpPr>
          <p:sp>
            <p:nvSpPr>
              <p:cNvPr id="147" name="Google Shape;147;p6"/>
              <p:cNvSpPr/>
              <p:nvPr/>
            </p:nvSpPr>
            <p:spPr>
              <a:xfrm>
                <a:off x="587246" y="437400"/>
                <a:ext cx="296924" cy="263851"/>
              </a:xfrm>
              <a:custGeom>
                <a:avLst/>
                <a:gdLst/>
                <a:ahLst/>
                <a:cxnLst/>
                <a:rect l="l" t="t" r="r" b="b"/>
                <a:pathLst>
                  <a:path w="11896" h="10572" extrusionOk="0">
                    <a:moveTo>
                      <a:pt x="6045" y="0"/>
                    </a:moveTo>
                    <a:cubicBezTo>
                      <a:pt x="5354" y="0"/>
                      <a:pt x="4672" y="140"/>
                      <a:pt x="4038" y="396"/>
                    </a:cubicBezTo>
                    <a:cubicBezTo>
                      <a:pt x="2725" y="893"/>
                      <a:pt x="1631" y="1908"/>
                      <a:pt x="1094" y="3300"/>
                    </a:cubicBezTo>
                    <a:cubicBezTo>
                      <a:pt x="0" y="6006"/>
                      <a:pt x="1293" y="9089"/>
                      <a:pt x="3998" y="10183"/>
                    </a:cubicBezTo>
                    <a:cubicBezTo>
                      <a:pt x="4651" y="10447"/>
                      <a:pt x="5325" y="10572"/>
                      <a:pt x="5987" y="10572"/>
                    </a:cubicBezTo>
                    <a:cubicBezTo>
                      <a:pt x="8075" y="10572"/>
                      <a:pt x="10051" y="9332"/>
                      <a:pt x="10881" y="7279"/>
                    </a:cubicBezTo>
                    <a:cubicBezTo>
                      <a:pt x="10921" y="7179"/>
                      <a:pt x="10961" y="7080"/>
                      <a:pt x="11001" y="6961"/>
                    </a:cubicBezTo>
                    <a:cubicBezTo>
                      <a:pt x="11896" y="4315"/>
                      <a:pt x="10583" y="1430"/>
                      <a:pt x="7997" y="396"/>
                    </a:cubicBezTo>
                    <a:cubicBezTo>
                      <a:pt x="7359" y="125"/>
                      <a:pt x="6698" y="0"/>
                      <a:pt x="6045" y="0"/>
                    </a:cubicBezTo>
                    <a:close/>
                  </a:path>
                </a:pathLst>
              </a:custGeom>
              <a:solidFill>
                <a:srgbClr val="F9BE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6"/>
              <p:cNvSpPr/>
              <p:nvPr/>
            </p:nvSpPr>
            <p:spPr>
              <a:xfrm>
                <a:off x="587246" y="447284"/>
                <a:ext cx="274585" cy="253968"/>
              </a:xfrm>
              <a:custGeom>
                <a:avLst/>
                <a:gdLst/>
                <a:ahLst/>
                <a:cxnLst/>
                <a:rect l="l" t="t" r="r" b="b"/>
                <a:pathLst>
                  <a:path w="11001" h="10176" extrusionOk="0">
                    <a:moveTo>
                      <a:pt x="4018" y="0"/>
                    </a:moveTo>
                    <a:lnTo>
                      <a:pt x="4018" y="0"/>
                    </a:lnTo>
                    <a:cubicBezTo>
                      <a:pt x="2725" y="497"/>
                      <a:pt x="1631" y="1512"/>
                      <a:pt x="1094" y="2904"/>
                    </a:cubicBezTo>
                    <a:cubicBezTo>
                      <a:pt x="0" y="5610"/>
                      <a:pt x="1293" y="8693"/>
                      <a:pt x="3998" y="9787"/>
                    </a:cubicBezTo>
                    <a:cubicBezTo>
                      <a:pt x="4651" y="10051"/>
                      <a:pt x="5325" y="10176"/>
                      <a:pt x="5987" y="10176"/>
                    </a:cubicBezTo>
                    <a:cubicBezTo>
                      <a:pt x="8075" y="10176"/>
                      <a:pt x="10051" y="8936"/>
                      <a:pt x="10881" y="6883"/>
                    </a:cubicBezTo>
                    <a:cubicBezTo>
                      <a:pt x="10921" y="6783"/>
                      <a:pt x="10961" y="6684"/>
                      <a:pt x="11001" y="6565"/>
                    </a:cubicBezTo>
                    <a:lnTo>
                      <a:pt x="11001" y="6565"/>
                    </a:lnTo>
                    <a:cubicBezTo>
                      <a:pt x="10193" y="7152"/>
                      <a:pt x="9174" y="7627"/>
                      <a:pt x="7972" y="7627"/>
                    </a:cubicBezTo>
                    <a:cubicBezTo>
                      <a:pt x="7221" y="7627"/>
                      <a:pt x="6398" y="7441"/>
                      <a:pt x="5510" y="6982"/>
                    </a:cubicBezTo>
                    <a:cubicBezTo>
                      <a:pt x="1850" y="5073"/>
                      <a:pt x="3203" y="1512"/>
                      <a:pt x="4018" y="0"/>
                    </a:cubicBezTo>
                    <a:close/>
                  </a:path>
                </a:pathLst>
              </a:custGeom>
              <a:solidFill>
                <a:srgbClr val="AC88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6"/>
              <p:cNvSpPr/>
              <p:nvPr/>
            </p:nvSpPr>
            <p:spPr>
              <a:xfrm>
                <a:off x="726245" y="461236"/>
                <a:ext cx="127271" cy="103424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4144" extrusionOk="0">
                    <a:moveTo>
                      <a:pt x="1741" y="1"/>
                    </a:moveTo>
                    <a:cubicBezTo>
                      <a:pt x="500" y="1"/>
                      <a:pt x="0" y="1688"/>
                      <a:pt x="1433" y="3022"/>
                    </a:cubicBezTo>
                    <a:cubicBezTo>
                      <a:pt x="2305" y="3819"/>
                      <a:pt x="3057" y="4144"/>
                      <a:pt x="3611" y="4144"/>
                    </a:cubicBezTo>
                    <a:lnTo>
                      <a:pt x="3611" y="4144"/>
                    </a:lnTo>
                    <a:cubicBezTo>
                      <a:pt x="4842" y="4144"/>
                      <a:pt x="5099" y="2544"/>
                      <a:pt x="3522" y="953"/>
                    </a:cubicBezTo>
                    <a:cubicBezTo>
                      <a:pt x="2860" y="274"/>
                      <a:pt x="2241" y="1"/>
                      <a:pt x="17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6"/>
              <p:cNvSpPr/>
              <p:nvPr/>
            </p:nvSpPr>
            <p:spPr>
              <a:xfrm>
                <a:off x="1283266" y="824100"/>
                <a:ext cx="132088" cy="121568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4871" extrusionOk="0">
                    <a:moveTo>
                      <a:pt x="2805" y="1"/>
                    </a:moveTo>
                    <a:cubicBezTo>
                      <a:pt x="2507" y="1"/>
                      <a:pt x="2205" y="57"/>
                      <a:pt x="1910" y="174"/>
                    </a:cubicBezTo>
                    <a:cubicBezTo>
                      <a:pt x="1850" y="174"/>
                      <a:pt x="1811" y="194"/>
                      <a:pt x="1751" y="214"/>
                    </a:cubicBezTo>
                    <a:cubicBezTo>
                      <a:pt x="538" y="791"/>
                      <a:pt x="0" y="2223"/>
                      <a:pt x="557" y="3457"/>
                    </a:cubicBezTo>
                    <a:cubicBezTo>
                      <a:pt x="980" y="4344"/>
                      <a:pt x="1870" y="4870"/>
                      <a:pt x="2793" y="4870"/>
                    </a:cubicBezTo>
                    <a:cubicBezTo>
                      <a:pt x="3132" y="4870"/>
                      <a:pt x="3474" y="4800"/>
                      <a:pt x="3800" y="4650"/>
                    </a:cubicBezTo>
                    <a:cubicBezTo>
                      <a:pt x="4417" y="4352"/>
                      <a:pt x="4874" y="3815"/>
                      <a:pt x="5073" y="3218"/>
                    </a:cubicBezTo>
                    <a:cubicBezTo>
                      <a:pt x="5292" y="2661"/>
                      <a:pt x="5272" y="2004"/>
                      <a:pt x="4994" y="1408"/>
                    </a:cubicBezTo>
                    <a:cubicBezTo>
                      <a:pt x="4574" y="523"/>
                      <a:pt x="3714" y="1"/>
                      <a:pt x="2805" y="1"/>
                    </a:cubicBezTo>
                    <a:close/>
                  </a:path>
                </a:pathLst>
              </a:custGeom>
              <a:solidFill>
                <a:srgbClr val="E73E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6"/>
              <p:cNvSpPr/>
              <p:nvPr/>
            </p:nvSpPr>
            <p:spPr>
              <a:xfrm>
                <a:off x="1283266" y="828442"/>
                <a:ext cx="127121" cy="117225"/>
              </a:xfrm>
              <a:custGeom>
                <a:avLst/>
                <a:gdLst/>
                <a:ahLst/>
                <a:cxnLst/>
                <a:rect l="l" t="t" r="r" b="b"/>
                <a:pathLst>
                  <a:path w="5093" h="4697" extrusionOk="0">
                    <a:moveTo>
                      <a:pt x="1910" y="0"/>
                    </a:moveTo>
                    <a:cubicBezTo>
                      <a:pt x="1850" y="0"/>
                      <a:pt x="1811" y="20"/>
                      <a:pt x="1751" y="40"/>
                    </a:cubicBezTo>
                    <a:cubicBezTo>
                      <a:pt x="538" y="617"/>
                      <a:pt x="0" y="2049"/>
                      <a:pt x="557" y="3283"/>
                    </a:cubicBezTo>
                    <a:cubicBezTo>
                      <a:pt x="980" y="4170"/>
                      <a:pt x="1870" y="4696"/>
                      <a:pt x="2793" y="4696"/>
                    </a:cubicBezTo>
                    <a:cubicBezTo>
                      <a:pt x="3132" y="4696"/>
                      <a:pt x="3474" y="4626"/>
                      <a:pt x="3800" y="4476"/>
                    </a:cubicBezTo>
                    <a:cubicBezTo>
                      <a:pt x="4417" y="4178"/>
                      <a:pt x="4874" y="3641"/>
                      <a:pt x="5093" y="3084"/>
                    </a:cubicBezTo>
                    <a:lnTo>
                      <a:pt x="5093" y="3084"/>
                    </a:lnTo>
                    <a:cubicBezTo>
                      <a:pt x="4733" y="3289"/>
                      <a:pt x="4135" y="3574"/>
                      <a:pt x="3506" y="3574"/>
                    </a:cubicBezTo>
                    <a:cubicBezTo>
                      <a:pt x="2917" y="3574"/>
                      <a:pt x="2302" y="3325"/>
                      <a:pt x="1831" y="2527"/>
                    </a:cubicBezTo>
                    <a:cubicBezTo>
                      <a:pt x="1234" y="1492"/>
                      <a:pt x="1492" y="617"/>
                      <a:pt x="1910" y="0"/>
                    </a:cubicBezTo>
                    <a:close/>
                  </a:path>
                </a:pathLst>
              </a:custGeom>
              <a:solidFill>
                <a:srgbClr val="AD45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6"/>
              <p:cNvSpPr/>
              <p:nvPr/>
            </p:nvSpPr>
            <p:spPr>
              <a:xfrm>
                <a:off x="1346463" y="835356"/>
                <a:ext cx="63598" cy="45797"/>
              </a:xfrm>
              <a:custGeom>
                <a:avLst/>
                <a:gdLst/>
                <a:ahLst/>
                <a:cxnLst/>
                <a:rect l="l" t="t" r="r" b="b"/>
                <a:pathLst>
                  <a:path w="2548" h="1835" extrusionOk="0">
                    <a:moveTo>
                      <a:pt x="760" y="1"/>
                    </a:moveTo>
                    <a:cubicBezTo>
                      <a:pt x="193" y="1"/>
                      <a:pt x="0" y="617"/>
                      <a:pt x="850" y="1454"/>
                    </a:cubicBezTo>
                    <a:cubicBezTo>
                      <a:pt x="1112" y="1722"/>
                      <a:pt x="1395" y="1835"/>
                      <a:pt x="1635" y="1835"/>
                    </a:cubicBezTo>
                    <a:cubicBezTo>
                      <a:pt x="2215" y="1835"/>
                      <a:pt x="2547" y="1177"/>
                      <a:pt x="1745" y="459"/>
                    </a:cubicBezTo>
                    <a:cubicBezTo>
                      <a:pt x="1381" y="139"/>
                      <a:pt x="1028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6"/>
              <p:cNvSpPr/>
              <p:nvPr/>
            </p:nvSpPr>
            <p:spPr>
              <a:xfrm>
                <a:off x="415950" y="1007435"/>
                <a:ext cx="97344" cy="86278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3457" extrusionOk="0">
                    <a:moveTo>
                      <a:pt x="2022" y="1"/>
                    </a:moveTo>
                    <a:cubicBezTo>
                      <a:pt x="1816" y="1"/>
                      <a:pt x="1610" y="40"/>
                      <a:pt x="1412" y="115"/>
                    </a:cubicBezTo>
                    <a:cubicBezTo>
                      <a:pt x="955" y="255"/>
                      <a:pt x="577" y="573"/>
                      <a:pt x="398" y="1011"/>
                    </a:cubicBezTo>
                    <a:cubicBezTo>
                      <a:pt x="0" y="1866"/>
                      <a:pt x="358" y="2900"/>
                      <a:pt x="1233" y="3298"/>
                    </a:cubicBezTo>
                    <a:cubicBezTo>
                      <a:pt x="1469" y="3405"/>
                      <a:pt x="1715" y="3456"/>
                      <a:pt x="1956" y="3456"/>
                    </a:cubicBezTo>
                    <a:cubicBezTo>
                      <a:pt x="2611" y="3456"/>
                      <a:pt x="3230" y="3082"/>
                      <a:pt x="3521" y="2443"/>
                    </a:cubicBezTo>
                    <a:cubicBezTo>
                      <a:pt x="3541" y="2423"/>
                      <a:pt x="3541" y="2363"/>
                      <a:pt x="3561" y="2343"/>
                    </a:cubicBezTo>
                    <a:cubicBezTo>
                      <a:pt x="3899" y="1508"/>
                      <a:pt x="3521" y="553"/>
                      <a:pt x="2705" y="155"/>
                    </a:cubicBezTo>
                    <a:cubicBezTo>
                      <a:pt x="2485" y="50"/>
                      <a:pt x="2253" y="1"/>
                      <a:pt x="2022" y="1"/>
                    </a:cubicBezTo>
                    <a:close/>
                  </a:path>
                </a:pathLst>
              </a:custGeom>
              <a:solidFill>
                <a:srgbClr val="368A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6"/>
              <p:cNvSpPr/>
              <p:nvPr/>
            </p:nvSpPr>
            <p:spPr>
              <a:xfrm>
                <a:off x="415950" y="1010305"/>
                <a:ext cx="88883" cy="83408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3342" extrusionOk="0">
                    <a:moveTo>
                      <a:pt x="1412" y="0"/>
                    </a:moveTo>
                    <a:lnTo>
                      <a:pt x="1412" y="0"/>
                    </a:lnTo>
                    <a:cubicBezTo>
                      <a:pt x="955" y="140"/>
                      <a:pt x="577" y="458"/>
                      <a:pt x="398" y="896"/>
                    </a:cubicBezTo>
                    <a:cubicBezTo>
                      <a:pt x="0" y="1751"/>
                      <a:pt x="358" y="2785"/>
                      <a:pt x="1233" y="3183"/>
                    </a:cubicBezTo>
                    <a:cubicBezTo>
                      <a:pt x="1469" y="3290"/>
                      <a:pt x="1715" y="3341"/>
                      <a:pt x="1956" y="3341"/>
                    </a:cubicBezTo>
                    <a:cubicBezTo>
                      <a:pt x="2611" y="3341"/>
                      <a:pt x="3230" y="2967"/>
                      <a:pt x="3521" y="2328"/>
                    </a:cubicBezTo>
                    <a:cubicBezTo>
                      <a:pt x="3541" y="2308"/>
                      <a:pt x="3541" y="2248"/>
                      <a:pt x="3561" y="2228"/>
                    </a:cubicBezTo>
                    <a:lnTo>
                      <a:pt x="3561" y="2228"/>
                    </a:lnTo>
                    <a:cubicBezTo>
                      <a:pt x="3307" y="2401"/>
                      <a:pt x="3001" y="2534"/>
                      <a:pt x="2644" y="2534"/>
                    </a:cubicBezTo>
                    <a:cubicBezTo>
                      <a:pt x="2385" y="2534"/>
                      <a:pt x="2100" y="2464"/>
                      <a:pt x="1790" y="2288"/>
                    </a:cubicBezTo>
                    <a:cubicBezTo>
                      <a:pt x="617" y="1612"/>
                      <a:pt x="1114" y="458"/>
                      <a:pt x="1412" y="0"/>
                    </a:cubicBezTo>
                    <a:close/>
                  </a:path>
                </a:pathLst>
              </a:custGeom>
              <a:solidFill>
                <a:srgbClr val="326D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6"/>
              <p:cNvSpPr/>
              <p:nvPr/>
            </p:nvSpPr>
            <p:spPr>
              <a:xfrm>
                <a:off x="461900" y="1015896"/>
                <a:ext cx="40835" cy="34591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1386" extrusionOk="0">
                    <a:moveTo>
                      <a:pt x="575" y="0"/>
                    </a:moveTo>
                    <a:cubicBezTo>
                      <a:pt x="180" y="0"/>
                      <a:pt x="0" y="529"/>
                      <a:pt x="447" y="990"/>
                    </a:cubicBezTo>
                    <a:cubicBezTo>
                      <a:pt x="734" y="1271"/>
                      <a:pt x="983" y="1386"/>
                      <a:pt x="1165" y="1386"/>
                    </a:cubicBezTo>
                    <a:cubicBezTo>
                      <a:pt x="1549" y="1386"/>
                      <a:pt x="1635" y="873"/>
                      <a:pt x="1163" y="333"/>
                    </a:cubicBezTo>
                    <a:cubicBezTo>
                      <a:pt x="949" y="96"/>
                      <a:pt x="743" y="0"/>
                      <a:pt x="5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" name="Google Shape;156;p6"/>
            <p:cNvGrpSpPr/>
            <p:nvPr/>
          </p:nvGrpSpPr>
          <p:grpSpPr>
            <a:xfrm>
              <a:off x="782958" y="1084645"/>
              <a:ext cx="227476" cy="201527"/>
              <a:chOff x="-3878493" y="378878"/>
              <a:chExt cx="186227" cy="164969"/>
            </a:xfrm>
          </p:grpSpPr>
          <p:sp>
            <p:nvSpPr>
              <p:cNvPr id="157" name="Google Shape;157;p6"/>
              <p:cNvSpPr/>
              <p:nvPr/>
            </p:nvSpPr>
            <p:spPr>
              <a:xfrm>
                <a:off x="-3878493" y="378878"/>
                <a:ext cx="186227" cy="164969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6610" extrusionOk="0">
                    <a:moveTo>
                      <a:pt x="3708" y="0"/>
                    </a:moveTo>
                    <a:cubicBezTo>
                      <a:pt x="3236" y="0"/>
                      <a:pt x="2756" y="100"/>
                      <a:pt x="2308" y="313"/>
                    </a:cubicBezTo>
                    <a:cubicBezTo>
                      <a:pt x="717" y="1049"/>
                      <a:pt x="1" y="2859"/>
                      <a:pt x="618" y="4490"/>
                    </a:cubicBezTo>
                    <a:cubicBezTo>
                      <a:pt x="637" y="4550"/>
                      <a:pt x="657" y="4629"/>
                      <a:pt x="697" y="4689"/>
                    </a:cubicBezTo>
                    <a:cubicBezTo>
                      <a:pt x="1248" y="5892"/>
                      <a:pt x="2444" y="6610"/>
                      <a:pt x="3691" y="6610"/>
                    </a:cubicBezTo>
                    <a:cubicBezTo>
                      <a:pt x="4155" y="6610"/>
                      <a:pt x="4626" y="6511"/>
                      <a:pt x="5074" y="6300"/>
                    </a:cubicBezTo>
                    <a:cubicBezTo>
                      <a:pt x="6725" y="5524"/>
                      <a:pt x="7461" y="3555"/>
                      <a:pt x="6685" y="1924"/>
                    </a:cubicBezTo>
                    <a:cubicBezTo>
                      <a:pt x="6287" y="1108"/>
                      <a:pt x="5591" y="472"/>
                      <a:pt x="4775" y="173"/>
                    </a:cubicBezTo>
                    <a:cubicBezTo>
                      <a:pt x="4436" y="60"/>
                      <a:pt x="4074" y="0"/>
                      <a:pt x="3708" y="0"/>
                    </a:cubicBezTo>
                    <a:close/>
                  </a:path>
                </a:pathLst>
              </a:custGeom>
              <a:solidFill>
                <a:srgbClr val="368A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6"/>
              <p:cNvSpPr/>
              <p:nvPr/>
            </p:nvSpPr>
            <p:spPr>
              <a:xfrm>
                <a:off x="-3863093" y="384194"/>
                <a:ext cx="170826" cy="159653"/>
              </a:xfrm>
              <a:custGeom>
                <a:avLst/>
                <a:gdLst/>
                <a:ahLst/>
                <a:cxnLst/>
                <a:rect l="l" t="t" r="r" b="b"/>
                <a:pathLst>
                  <a:path w="6844" h="6397" extrusionOk="0">
                    <a:moveTo>
                      <a:pt x="4158" y="0"/>
                    </a:moveTo>
                    <a:lnTo>
                      <a:pt x="4158" y="0"/>
                    </a:lnTo>
                    <a:cubicBezTo>
                      <a:pt x="4695" y="915"/>
                      <a:pt x="5650" y="3083"/>
                      <a:pt x="3422" y="4376"/>
                    </a:cubicBezTo>
                    <a:cubicBezTo>
                      <a:pt x="2827" y="4720"/>
                      <a:pt x="2275" y="4855"/>
                      <a:pt x="1772" y="4855"/>
                    </a:cubicBezTo>
                    <a:cubicBezTo>
                      <a:pt x="1081" y="4855"/>
                      <a:pt x="484" y="4599"/>
                      <a:pt x="1" y="4277"/>
                    </a:cubicBezTo>
                    <a:lnTo>
                      <a:pt x="1" y="4277"/>
                    </a:lnTo>
                    <a:cubicBezTo>
                      <a:pt x="20" y="4337"/>
                      <a:pt x="40" y="4416"/>
                      <a:pt x="80" y="4476"/>
                    </a:cubicBezTo>
                    <a:cubicBezTo>
                      <a:pt x="631" y="5679"/>
                      <a:pt x="1827" y="6397"/>
                      <a:pt x="3074" y="6397"/>
                    </a:cubicBezTo>
                    <a:cubicBezTo>
                      <a:pt x="3538" y="6397"/>
                      <a:pt x="4009" y="6298"/>
                      <a:pt x="4457" y="6087"/>
                    </a:cubicBezTo>
                    <a:cubicBezTo>
                      <a:pt x="6108" y="5311"/>
                      <a:pt x="6844" y="3342"/>
                      <a:pt x="6068" y="1711"/>
                    </a:cubicBezTo>
                    <a:cubicBezTo>
                      <a:pt x="5670" y="895"/>
                      <a:pt x="4974" y="259"/>
                      <a:pt x="4158" y="0"/>
                    </a:cubicBezTo>
                    <a:close/>
                  </a:path>
                </a:pathLst>
              </a:custGeom>
              <a:solidFill>
                <a:srgbClr val="326D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6"/>
              <p:cNvSpPr/>
              <p:nvPr/>
            </p:nvSpPr>
            <p:spPr>
              <a:xfrm>
                <a:off x="-3859723" y="395226"/>
                <a:ext cx="77601" cy="65663"/>
              </a:xfrm>
              <a:custGeom>
                <a:avLst/>
                <a:gdLst/>
                <a:ahLst/>
                <a:cxnLst/>
                <a:rect l="l" t="t" r="r" b="b"/>
                <a:pathLst>
                  <a:path w="3109" h="2631" extrusionOk="0">
                    <a:moveTo>
                      <a:pt x="2027" y="1"/>
                    </a:moveTo>
                    <a:cubicBezTo>
                      <a:pt x="1707" y="1"/>
                      <a:pt x="1312" y="187"/>
                      <a:pt x="900" y="652"/>
                    </a:cubicBezTo>
                    <a:cubicBezTo>
                      <a:pt x="0" y="1673"/>
                      <a:pt x="170" y="2630"/>
                      <a:pt x="896" y="2630"/>
                    </a:cubicBezTo>
                    <a:cubicBezTo>
                      <a:pt x="1245" y="2630"/>
                      <a:pt x="1723" y="2408"/>
                      <a:pt x="2273" y="1866"/>
                    </a:cubicBezTo>
                    <a:cubicBezTo>
                      <a:pt x="3108" y="1016"/>
                      <a:pt x="2774" y="1"/>
                      <a:pt x="202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"/>
          <p:cNvSpPr/>
          <p:nvPr/>
        </p:nvSpPr>
        <p:spPr>
          <a:xfrm rot="-9897114">
            <a:off x="983645" y="-936115"/>
            <a:ext cx="2471097" cy="1987837"/>
          </a:xfrm>
          <a:custGeom>
            <a:avLst/>
            <a:gdLst/>
            <a:ahLst/>
            <a:cxnLst/>
            <a:rect l="l" t="t" r="r" b="b"/>
            <a:pathLst>
              <a:path w="88523" h="71211" extrusionOk="0">
                <a:moveTo>
                  <a:pt x="69070" y="0"/>
                </a:moveTo>
                <a:cubicBezTo>
                  <a:pt x="66627" y="0"/>
                  <a:pt x="64097" y="676"/>
                  <a:pt x="61807" y="1586"/>
                </a:cubicBezTo>
                <a:cubicBezTo>
                  <a:pt x="56117" y="3834"/>
                  <a:pt x="50846" y="7613"/>
                  <a:pt x="47842" y="12964"/>
                </a:cubicBezTo>
                <a:cubicBezTo>
                  <a:pt x="46032" y="16167"/>
                  <a:pt x="45077" y="19788"/>
                  <a:pt x="43744" y="23209"/>
                </a:cubicBezTo>
                <a:cubicBezTo>
                  <a:pt x="42392" y="26651"/>
                  <a:pt x="40482" y="30052"/>
                  <a:pt x="37359" y="31982"/>
                </a:cubicBezTo>
                <a:cubicBezTo>
                  <a:pt x="33141" y="34568"/>
                  <a:pt x="27830" y="34031"/>
                  <a:pt x="22996" y="35025"/>
                </a:cubicBezTo>
                <a:cubicBezTo>
                  <a:pt x="17983" y="36060"/>
                  <a:pt x="13487" y="38885"/>
                  <a:pt x="9728" y="42366"/>
                </a:cubicBezTo>
                <a:cubicBezTo>
                  <a:pt x="7619" y="44315"/>
                  <a:pt x="5650" y="46603"/>
                  <a:pt x="4794" y="49368"/>
                </a:cubicBezTo>
                <a:cubicBezTo>
                  <a:pt x="4178" y="51337"/>
                  <a:pt x="4178" y="53446"/>
                  <a:pt x="4257" y="55515"/>
                </a:cubicBezTo>
                <a:cubicBezTo>
                  <a:pt x="4377" y="58200"/>
                  <a:pt x="4635" y="60886"/>
                  <a:pt x="5053" y="63512"/>
                </a:cubicBezTo>
                <a:lnTo>
                  <a:pt x="0" y="71210"/>
                </a:lnTo>
                <a:cubicBezTo>
                  <a:pt x="21226" y="69022"/>
                  <a:pt x="42093" y="63373"/>
                  <a:pt x="61508" y="54520"/>
                </a:cubicBezTo>
                <a:cubicBezTo>
                  <a:pt x="67934" y="51616"/>
                  <a:pt x="74220" y="48334"/>
                  <a:pt x="79929" y="44176"/>
                </a:cubicBezTo>
                <a:cubicBezTo>
                  <a:pt x="83450" y="41610"/>
                  <a:pt x="86911" y="38447"/>
                  <a:pt x="87926" y="34230"/>
                </a:cubicBezTo>
                <a:cubicBezTo>
                  <a:pt x="88523" y="31763"/>
                  <a:pt x="88204" y="29157"/>
                  <a:pt x="87707" y="26670"/>
                </a:cubicBezTo>
                <a:cubicBezTo>
                  <a:pt x="86215" y="19211"/>
                  <a:pt x="83152" y="12069"/>
                  <a:pt x="78755" y="5883"/>
                </a:cubicBezTo>
                <a:cubicBezTo>
                  <a:pt x="77482" y="4092"/>
                  <a:pt x="76070" y="2342"/>
                  <a:pt x="74140" y="1248"/>
                </a:cubicBezTo>
                <a:cubicBezTo>
                  <a:pt x="72581" y="359"/>
                  <a:pt x="70849" y="0"/>
                  <a:pt x="690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7"/>
          <p:cNvSpPr txBox="1">
            <a:spLocks noGrp="1"/>
          </p:cNvSpPr>
          <p:nvPr>
            <p:ph type="body" idx="1"/>
          </p:nvPr>
        </p:nvSpPr>
        <p:spPr>
          <a:xfrm>
            <a:off x="2118925" y="1480675"/>
            <a:ext cx="4906200" cy="21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SzPts val="1800"/>
              <a:buAutoNum type="alphaLcPeriod"/>
              <a:defRPr sz="1800"/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SzPts val="1800"/>
              <a:buAutoNum type="romanLcPeriod"/>
              <a:defRPr sz="1800"/>
            </a:lvl3pPr>
            <a:lvl4pPr marL="1828800" lvl="3" indent="-342900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  <a:defRPr sz="1800"/>
            </a:lvl4pPr>
            <a:lvl5pPr marL="2286000" lvl="4" indent="-342900" rtl="0">
              <a:spcBef>
                <a:spcPts val="1600"/>
              </a:spcBef>
              <a:spcAft>
                <a:spcPts val="0"/>
              </a:spcAft>
              <a:buSzPts val="1800"/>
              <a:buAutoNum type="alphaLcPeriod"/>
              <a:defRPr sz="1800"/>
            </a:lvl5pPr>
            <a:lvl6pPr marL="2743200" lvl="5" indent="-342900" rtl="0">
              <a:spcBef>
                <a:spcPts val="1600"/>
              </a:spcBef>
              <a:spcAft>
                <a:spcPts val="0"/>
              </a:spcAft>
              <a:buSzPts val="1800"/>
              <a:buAutoNum type="romanLcPeriod"/>
              <a:defRPr sz="1800"/>
            </a:lvl6pPr>
            <a:lvl7pPr marL="3200400" lvl="6" indent="-342900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  <a:defRPr sz="1800"/>
            </a:lvl7pPr>
            <a:lvl8pPr marL="3657600" lvl="7" indent="-342900" rtl="0">
              <a:spcBef>
                <a:spcPts val="1600"/>
              </a:spcBef>
              <a:spcAft>
                <a:spcPts val="0"/>
              </a:spcAft>
              <a:buSzPts val="1800"/>
              <a:buAutoNum type="alphaLcPeriod"/>
              <a:defRPr sz="1800"/>
            </a:lvl8pPr>
            <a:lvl9pPr marL="4114800" lvl="8" indent="-342900" rtl="0">
              <a:spcBef>
                <a:spcPts val="1600"/>
              </a:spcBef>
              <a:spcAft>
                <a:spcPts val="1600"/>
              </a:spcAft>
              <a:buSzPts val="1800"/>
              <a:buAutoNum type="romanLcPeriod"/>
              <a:defRPr sz="1800"/>
            </a:lvl9pPr>
          </a:lstStyle>
          <a:p>
            <a:endParaRPr/>
          </a:p>
        </p:txBody>
      </p:sp>
      <p:sp>
        <p:nvSpPr>
          <p:cNvPr id="163" name="Google Shape;163;p7"/>
          <p:cNvSpPr txBox="1">
            <a:spLocks noGrp="1"/>
          </p:cNvSpPr>
          <p:nvPr>
            <p:ph type="title"/>
          </p:nvPr>
        </p:nvSpPr>
        <p:spPr>
          <a:xfrm>
            <a:off x="606525" y="568049"/>
            <a:ext cx="7941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7"/>
          <p:cNvSpPr/>
          <p:nvPr/>
        </p:nvSpPr>
        <p:spPr>
          <a:xfrm flipH="1">
            <a:off x="3476394" y="2969024"/>
            <a:ext cx="5666331" cy="2192114"/>
          </a:xfrm>
          <a:custGeom>
            <a:avLst/>
            <a:gdLst/>
            <a:ahLst/>
            <a:cxnLst/>
            <a:rect l="l" t="t" r="r" b="b"/>
            <a:pathLst>
              <a:path w="142612" h="75832" extrusionOk="0">
                <a:moveTo>
                  <a:pt x="141139" y="75075"/>
                </a:moveTo>
                <a:lnTo>
                  <a:pt x="1" y="75075"/>
                </a:lnTo>
                <a:lnTo>
                  <a:pt x="1" y="0"/>
                </a:lnTo>
                <a:cubicBezTo>
                  <a:pt x="1492" y="19237"/>
                  <a:pt x="7500" y="26776"/>
                  <a:pt x="13050" y="29979"/>
                </a:cubicBezTo>
                <a:cubicBezTo>
                  <a:pt x="19595" y="33758"/>
                  <a:pt x="24707" y="31093"/>
                  <a:pt x="29382" y="35529"/>
                </a:cubicBezTo>
                <a:cubicBezTo>
                  <a:pt x="38095" y="43784"/>
                  <a:pt x="27393" y="59838"/>
                  <a:pt x="33321" y="65587"/>
                </a:cubicBezTo>
                <a:cubicBezTo>
                  <a:pt x="43884" y="75831"/>
                  <a:pt x="88563" y="34653"/>
                  <a:pt x="121187" y="44679"/>
                </a:cubicBezTo>
                <a:cubicBezTo>
                  <a:pt x="141935" y="51065"/>
                  <a:pt x="142611" y="66402"/>
                  <a:pt x="141139" y="7507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7"/>
          <p:cNvSpPr/>
          <p:nvPr/>
        </p:nvSpPr>
        <p:spPr>
          <a:xfrm rot="4665806">
            <a:off x="-1588536" y="2483988"/>
            <a:ext cx="3590854" cy="2888609"/>
          </a:xfrm>
          <a:custGeom>
            <a:avLst/>
            <a:gdLst/>
            <a:ahLst/>
            <a:cxnLst/>
            <a:rect l="l" t="t" r="r" b="b"/>
            <a:pathLst>
              <a:path w="88523" h="71211" extrusionOk="0">
                <a:moveTo>
                  <a:pt x="69070" y="0"/>
                </a:moveTo>
                <a:cubicBezTo>
                  <a:pt x="66627" y="0"/>
                  <a:pt x="64097" y="676"/>
                  <a:pt x="61807" y="1586"/>
                </a:cubicBezTo>
                <a:cubicBezTo>
                  <a:pt x="56117" y="3834"/>
                  <a:pt x="50846" y="7613"/>
                  <a:pt x="47842" y="12964"/>
                </a:cubicBezTo>
                <a:cubicBezTo>
                  <a:pt x="46032" y="16167"/>
                  <a:pt x="45077" y="19788"/>
                  <a:pt x="43744" y="23209"/>
                </a:cubicBezTo>
                <a:cubicBezTo>
                  <a:pt x="42392" y="26651"/>
                  <a:pt x="40482" y="30052"/>
                  <a:pt x="37359" y="31982"/>
                </a:cubicBezTo>
                <a:cubicBezTo>
                  <a:pt x="33141" y="34568"/>
                  <a:pt x="27830" y="34031"/>
                  <a:pt x="22996" y="35025"/>
                </a:cubicBezTo>
                <a:cubicBezTo>
                  <a:pt x="17983" y="36060"/>
                  <a:pt x="13487" y="38885"/>
                  <a:pt x="9728" y="42366"/>
                </a:cubicBezTo>
                <a:cubicBezTo>
                  <a:pt x="7619" y="44315"/>
                  <a:pt x="5650" y="46603"/>
                  <a:pt x="4794" y="49368"/>
                </a:cubicBezTo>
                <a:cubicBezTo>
                  <a:pt x="4178" y="51337"/>
                  <a:pt x="4178" y="53446"/>
                  <a:pt x="4257" y="55515"/>
                </a:cubicBezTo>
                <a:cubicBezTo>
                  <a:pt x="4377" y="58200"/>
                  <a:pt x="4635" y="60886"/>
                  <a:pt x="5053" y="63512"/>
                </a:cubicBezTo>
                <a:lnTo>
                  <a:pt x="0" y="71210"/>
                </a:lnTo>
                <a:cubicBezTo>
                  <a:pt x="21226" y="69022"/>
                  <a:pt x="42093" y="63373"/>
                  <a:pt x="61508" y="54520"/>
                </a:cubicBezTo>
                <a:cubicBezTo>
                  <a:pt x="67934" y="51616"/>
                  <a:pt x="74220" y="48334"/>
                  <a:pt x="79929" y="44176"/>
                </a:cubicBezTo>
                <a:cubicBezTo>
                  <a:pt x="83450" y="41610"/>
                  <a:pt x="86911" y="38447"/>
                  <a:pt x="87926" y="34230"/>
                </a:cubicBezTo>
                <a:cubicBezTo>
                  <a:pt x="88523" y="31763"/>
                  <a:pt x="88204" y="29157"/>
                  <a:pt x="87707" y="26670"/>
                </a:cubicBezTo>
                <a:cubicBezTo>
                  <a:pt x="86215" y="19211"/>
                  <a:pt x="83152" y="12069"/>
                  <a:pt x="78755" y="5883"/>
                </a:cubicBezTo>
                <a:cubicBezTo>
                  <a:pt x="77482" y="4092"/>
                  <a:pt x="76070" y="2342"/>
                  <a:pt x="74140" y="1248"/>
                </a:cubicBezTo>
                <a:cubicBezTo>
                  <a:pt x="72581" y="359"/>
                  <a:pt x="70849" y="0"/>
                  <a:pt x="6907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7"/>
          <p:cNvGrpSpPr/>
          <p:nvPr/>
        </p:nvGrpSpPr>
        <p:grpSpPr>
          <a:xfrm>
            <a:off x="8280994" y="459199"/>
            <a:ext cx="487268" cy="1324388"/>
            <a:chOff x="8280994" y="459199"/>
            <a:chExt cx="487268" cy="1324388"/>
          </a:xfrm>
        </p:grpSpPr>
        <p:sp>
          <p:nvSpPr>
            <p:cNvPr id="167" name="Google Shape;167;p7"/>
            <p:cNvSpPr/>
            <p:nvPr/>
          </p:nvSpPr>
          <p:spPr>
            <a:xfrm rot="5400000" flipH="1">
              <a:off x="8612141" y="1627466"/>
              <a:ext cx="165300" cy="146941"/>
            </a:xfrm>
            <a:custGeom>
              <a:avLst/>
              <a:gdLst/>
              <a:ahLst/>
              <a:cxnLst/>
              <a:rect l="l" t="t" r="r" b="b"/>
              <a:pathLst>
                <a:path w="11896" h="10572" extrusionOk="0">
                  <a:moveTo>
                    <a:pt x="6045" y="0"/>
                  </a:moveTo>
                  <a:cubicBezTo>
                    <a:pt x="5354" y="0"/>
                    <a:pt x="4672" y="140"/>
                    <a:pt x="4038" y="396"/>
                  </a:cubicBezTo>
                  <a:cubicBezTo>
                    <a:pt x="2725" y="893"/>
                    <a:pt x="1631" y="1908"/>
                    <a:pt x="1094" y="3300"/>
                  </a:cubicBezTo>
                  <a:cubicBezTo>
                    <a:pt x="0" y="6006"/>
                    <a:pt x="1293" y="9089"/>
                    <a:pt x="3998" y="10183"/>
                  </a:cubicBezTo>
                  <a:cubicBezTo>
                    <a:pt x="4651" y="10447"/>
                    <a:pt x="5325" y="10572"/>
                    <a:pt x="5987" y="10572"/>
                  </a:cubicBezTo>
                  <a:cubicBezTo>
                    <a:pt x="8075" y="10572"/>
                    <a:pt x="10051" y="9332"/>
                    <a:pt x="10881" y="7279"/>
                  </a:cubicBezTo>
                  <a:cubicBezTo>
                    <a:pt x="10921" y="7179"/>
                    <a:pt x="10961" y="7080"/>
                    <a:pt x="11001" y="6961"/>
                  </a:cubicBezTo>
                  <a:cubicBezTo>
                    <a:pt x="11896" y="4315"/>
                    <a:pt x="10583" y="1430"/>
                    <a:pt x="7997" y="396"/>
                  </a:cubicBezTo>
                  <a:cubicBezTo>
                    <a:pt x="7359" y="125"/>
                    <a:pt x="6698" y="0"/>
                    <a:pt x="6045" y="0"/>
                  </a:cubicBezTo>
                  <a:close/>
                </a:path>
              </a:pathLst>
            </a:custGeom>
            <a:solidFill>
              <a:srgbClr val="F9BE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7"/>
            <p:cNvSpPr/>
            <p:nvPr/>
          </p:nvSpPr>
          <p:spPr>
            <a:xfrm rot="5400000" flipH="1">
              <a:off x="8615609" y="1636436"/>
              <a:ext cx="152864" cy="141437"/>
            </a:xfrm>
            <a:custGeom>
              <a:avLst/>
              <a:gdLst/>
              <a:ahLst/>
              <a:cxnLst/>
              <a:rect l="l" t="t" r="r" b="b"/>
              <a:pathLst>
                <a:path w="11001" h="10176" extrusionOk="0">
                  <a:moveTo>
                    <a:pt x="4018" y="0"/>
                  </a:moveTo>
                  <a:lnTo>
                    <a:pt x="4018" y="0"/>
                  </a:lnTo>
                  <a:cubicBezTo>
                    <a:pt x="2725" y="497"/>
                    <a:pt x="1631" y="1512"/>
                    <a:pt x="1094" y="2904"/>
                  </a:cubicBezTo>
                  <a:cubicBezTo>
                    <a:pt x="0" y="5610"/>
                    <a:pt x="1293" y="8693"/>
                    <a:pt x="3998" y="9787"/>
                  </a:cubicBezTo>
                  <a:cubicBezTo>
                    <a:pt x="4651" y="10051"/>
                    <a:pt x="5325" y="10176"/>
                    <a:pt x="5987" y="10176"/>
                  </a:cubicBezTo>
                  <a:cubicBezTo>
                    <a:pt x="8075" y="10176"/>
                    <a:pt x="10051" y="8936"/>
                    <a:pt x="10881" y="6883"/>
                  </a:cubicBezTo>
                  <a:cubicBezTo>
                    <a:pt x="10921" y="6783"/>
                    <a:pt x="10961" y="6684"/>
                    <a:pt x="11001" y="6565"/>
                  </a:cubicBezTo>
                  <a:lnTo>
                    <a:pt x="11001" y="6565"/>
                  </a:lnTo>
                  <a:cubicBezTo>
                    <a:pt x="10193" y="7152"/>
                    <a:pt x="9174" y="7627"/>
                    <a:pt x="7972" y="7627"/>
                  </a:cubicBezTo>
                  <a:cubicBezTo>
                    <a:pt x="7221" y="7627"/>
                    <a:pt x="6398" y="7441"/>
                    <a:pt x="5510" y="6982"/>
                  </a:cubicBezTo>
                  <a:cubicBezTo>
                    <a:pt x="1850" y="5073"/>
                    <a:pt x="3203" y="1512"/>
                    <a:pt x="4018" y="0"/>
                  </a:cubicBezTo>
                  <a:close/>
                </a:path>
              </a:pathLst>
            </a:custGeom>
            <a:solidFill>
              <a:srgbClr val="AC88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7"/>
            <p:cNvSpPr/>
            <p:nvPr/>
          </p:nvSpPr>
          <p:spPr>
            <a:xfrm rot="5400000" flipH="1">
              <a:off x="8690766" y="1641968"/>
              <a:ext cx="70853" cy="57598"/>
            </a:xfrm>
            <a:custGeom>
              <a:avLst/>
              <a:gdLst/>
              <a:ahLst/>
              <a:cxnLst/>
              <a:rect l="l" t="t" r="r" b="b"/>
              <a:pathLst>
                <a:path w="5099" h="4144" extrusionOk="0">
                  <a:moveTo>
                    <a:pt x="1741" y="1"/>
                  </a:moveTo>
                  <a:cubicBezTo>
                    <a:pt x="500" y="1"/>
                    <a:pt x="0" y="1688"/>
                    <a:pt x="1433" y="3022"/>
                  </a:cubicBezTo>
                  <a:cubicBezTo>
                    <a:pt x="2305" y="3819"/>
                    <a:pt x="3057" y="4144"/>
                    <a:pt x="3611" y="4144"/>
                  </a:cubicBezTo>
                  <a:lnTo>
                    <a:pt x="3611" y="4144"/>
                  </a:lnTo>
                  <a:cubicBezTo>
                    <a:pt x="4842" y="4144"/>
                    <a:pt x="5099" y="2544"/>
                    <a:pt x="3522" y="953"/>
                  </a:cubicBezTo>
                  <a:cubicBezTo>
                    <a:pt x="2860" y="274"/>
                    <a:pt x="2241" y="1"/>
                    <a:pt x="17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7"/>
            <p:cNvSpPr/>
            <p:nvPr/>
          </p:nvSpPr>
          <p:spPr>
            <a:xfrm rot="5400000" flipH="1">
              <a:off x="8269343" y="1023734"/>
              <a:ext cx="293121" cy="269820"/>
            </a:xfrm>
            <a:custGeom>
              <a:avLst/>
              <a:gdLst/>
              <a:ahLst/>
              <a:cxnLst/>
              <a:rect l="l" t="t" r="r" b="b"/>
              <a:pathLst>
                <a:path w="5292" h="4871" extrusionOk="0">
                  <a:moveTo>
                    <a:pt x="2805" y="1"/>
                  </a:moveTo>
                  <a:cubicBezTo>
                    <a:pt x="2507" y="1"/>
                    <a:pt x="2205" y="57"/>
                    <a:pt x="1910" y="174"/>
                  </a:cubicBezTo>
                  <a:cubicBezTo>
                    <a:pt x="1850" y="174"/>
                    <a:pt x="1811" y="194"/>
                    <a:pt x="1751" y="214"/>
                  </a:cubicBezTo>
                  <a:cubicBezTo>
                    <a:pt x="538" y="791"/>
                    <a:pt x="0" y="2223"/>
                    <a:pt x="557" y="3457"/>
                  </a:cubicBezTo>
                  <a:cubicBezTo>
                    <a:pt x="980" y="4344"/>
                    <a:pt x="1870" y="4870"/>
                    <a:pt x="2793" y="4870"/>
                  </a:cubicBezTo>
                  <a:cubicBezTo>
                    <a:pt x="3132" y="4870"/>
                    <a:pt x="3474" y="4800"/>
                    <a:pt x="3800" y="4650"/>
                  </a:cubicBezTo>
                  <a:cubicBezTo>
                    <a:pt x="4417" y="4352"/>
                    <a:pt x="4874" y="3815"/>
                    <a:pt x="5073" y="3218"/>
                  </a:cubicBezTo>
                  <a:cubicBezTo>
                    <a:pt x="5292" y="2661"/>
                    <a:pt x="5272" y="2004"/>
                    <a:pt x="4994" y="1408"/>
                  </a:cubicBezTo>
                  <a:cubicBezTo>
                    <a:pt x="4574" y="523"/>
                    <a:pt x="3714" y="1"/>
                    <a:pt x="2805" y="1"/>
                  </a:cubicBezTo>
                  <a:close/>
                </a:path>
              </a:pathLst>
            </a:custGeom>
            <a:solidFill>
              <a:srgbClr val="E73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7"/>
            <p:cNvSpPr/>
            <p:nvPr/>
          </p:nvSpPr>
          <p:spPr>
            <a:xfrm rot="5400000" flipH="1">
              <a:off x="8270036" y="1034064"/>
              <a:ext cx="282098" cy="260181"/>
            </a:xfrm>
            <a:custGeom>
              <a:avLst/>
              <a:gdLst/>
              <a:ahLst/>
              <a:cxnLst/>
              <a:rect l="l" t="t" r="r" b="b"/>
              <a:pathLst>
                <a:path w="5093" h="4697" extrusionOk="0">
                  <a:moveTo>
                    <a:pt x="1910" y="0"/>
                  </a:moveTo>
                  <a:cubicBezTo>
                    <a:pt x="1850" y="0"/>
                    <a:pt x="1811" y="20"/>
                    <a:pt x="1751" y="40"/>
                  </a:cubicBezTo>
                  <a:cubicBezTo>
                    <a:pt x="538" y="617"/>
                    <a:pt x="0" y="2049"/>
                    <a:pt x="557" y="3283"/>
                  </a:cubicBezTo>
                  <a:cubicBezTo>
                    <a:pt x="980" y="4170"/>
                    <a:pt x="1870" y="4696"/>
                    <a:pt x="2793" y="4696"/>
                  </a:cubicBezTo>
                  <a:cubicBezTo>
                    <a:pt x="3132" y="4696"/>
                    <a:pt x="3474" y="4626"/>
                    <a:pt x="3800" y="4476"/>
                  </a:cubicBezTo>
                  <a:cubicBezTo>
                    <a:pt x="4417" y="4178"/>
                    <a:pt x="4874" y="3641"/>
                    <a:pt x="5093" y="3084"/>
                  </a:cubicBezTo>
                  <a:lnTo>
                    <a:pt x="5093" y="3084"/>
                  </a:lnTo>
                  <a:cubicBezTo>
                    <a:pt x="4733" y="3289"/>
                    <a:pt x="4135" y="3574"/>
                    <a:pt x="3506" y="3574"/>
                  </a:cubicBezTo>
                  <a:cubicBezTo>
                    <a:pt x="2917" y="3574"/>
                    <a:pt x="2302" y="3325"/>
                    <a:pt x="1831" y="2527"/>
                  </a:cubicBezTo>
                  <a:cubicBezTo>
                    <a:pt x="1234" y="1492"/>
                    <a:pt x="1492" y="617"/>
                    <a:pt x="1910" y="0"/>
                  </a:cubicBezTo>
                  <a:close/>
                </a:path>
              </a:pathLst>
            </a:custGeom>
            <a:solidFill>
              <a:srgbClr val="AD4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7"/>
            <p:cNvSpPr/>
            <p:nvPr/>
          </p:nvSpPr>
          <p:spPr>
            <a:xfrm rot="5400000" flipH="1">
              <a:off x="8404442" y="1043564"/>
              <a:ext cx="141132" cy="101646"/>
            </a:xfrm>
            <a:custGeom>
              <a:avLst/>
              <a:gdLst/>
              <a:ahLst/>
              <a:cxnLst/>
              <a:rect l="l" t="t" r="r" b="b"/>
              <a:pathLst>
                <a:path w="2548" h="1835" extrusionOk="0">
                  <a:moveTo>
                    <a:pt x="760" y="1"/>
                  </a:moveTo>
                  <a:cubicBezTo>
                    <a:pt x="193" y="1"/>
                    <a:pt x="0" y="617"/>
                    <a:pt x="850" y="1454"/>
                  </a:cubicBezTo>
                  <a:cubicBezTo>
                    <a:pt x="1112" y="1722"/>
                    <a:pt x="1395" y="1835"/>
                    <a:pt x="1635" y="1835"/>
                  </a:cubicBezTo>
                  <a:cubicBezTo>
                    <a:pt x="2215" y="1835"/>
                    <a:pt x="2547" y="1177"/>
                    <a:pt x="1745" y="459"/>
                  </a:cubicBezTo>
                  <a:cubicBezTo>
                    <a:pt x="1381" y="139"/>
                    <a:pt x="1028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7"/>
            <p:cNvSpPr/>
            <p:nvPr/>
          </p:nvSpPr>
          <p:spPr>
            <a:xfrm rot="5400000" flipH="1">
              <a:off x="8511104" y="472357"/>
              <a:ext cx="224885" cy="198576"/>
            </a:xfrm>
            <a:custGeom>
              <a:avLst/>
              <a:gdLst/>
              <a:ahLst/>
              <a:cxnLst/>
              <a:rect l="l" t="t" r="r" b="b"/>
              <a:pathLst>
                <a:path w="14702" h="12982" extrusionOk="0">
                  <a:moveTo>
                    <a:pt x="7270" y="0"/>
                  </a:moveTo>
                  <a:cubicBezTo>
                    <a:pt x="6365" y="0"/>
                    <a:pt x="5447" y="188"/>
                    <a:pt x="4576" y="591"/>
                  </a:cubicBezTo>
                  <a:cubicBezTo>
                    <a:pt x="1453" y="2043"/>
                    <a:pt x="1" y="5664"/>
                    <a:pt x="1254" y="8827"/>
                  </a:cubicBezTo>
                  <a:cubicBezTo>
                    <a:pt x="1274" y="8946"/>
                    <a:pt x="1354" y="9085"/>
                    <a:pt x="1393" y="9205"/>
                  </a:cubicBezTo>
                  <a:cubicBezTo>
                    <a:pt x="2497" y="11586"/>
                    <a:pt x="4851" y="12982"/>
                    <a:pt x="7311" y="12982"/>
                  </a:cubicBezTo>
                  <a:cubicBezTo>
                    <a:pt x="8221" y="12982"/>
                    <a:pt x="9146" y="12791"/>
                    <a:pt x="10027" y="12388"/>
                  </a:cubicBezTo>
                  <a:cubicBezTo>
                    <a:pt x="13289" y="10876"/>
                    <a:pt x="14702" y="7017"/>
                    <a:pt x="13210" y="3754"/>
                  </a:cubicBezTo>
                  <a:cubicBezTo>
                    <a:pt x="12454" y="2103"/>
                    <a:pt x="11061" y="909"/>
                    <a:pt x="9450" y="372"/>
                  </a:cubicBezTo>
                  <a:cubicBezTo>
                    <a:pt x="8756" y="129"/>
                    <a:pt x="8018" y="0"/>
                    <a:pt x="7270" y="0"/>
                  </a:cubicBezTo>
                  <a:close/>
                </a:path>
              </a:pathLst>
            </a:custGeom>
            <a:solidFill>
              <a:srgbClr val="368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7"/>
            <p:cNvSpPr/>
            <p:nvPr/>
          </p:nvSpPr>
          <p:spPr>
            <a:xfrm rot="5400000" flipH="1">
              <a:off x="8517848" y="465608"/>
              <a:ext cx="205704" cy="192886"/>
            </a:xfrm>
            <a:custGeom>
              <a:avLst/>
              <a:gdLst/>
              <a:ahLst/>
              <a:cxnLst/>
              <a:rect l="l" t="t" r="r" b="b"/>
              <a:pathLst>
                <a:path w="13448" h="12610" extrusionOk="0">
                  <a:moveTo>
                    <a:pt x="8176" y="0"/>
                  </a:moveTo>
                  <a:cubicBezTo>
                    <a:pt x="9270" y="1811"/>
                    <a:pt x="11120" y="6088"/>
                    <a:pt x="6744" y="8654"/>
                  </a:cubicBezTo>
                  <a:cubicBezTo>
                    <a:pt x="5574" y="9344"/>
                    <a:pt x="4482" y="9617"/>
                    <a:pt x="3487" y="9617"/>
                  </a:cubicBezTo>
                  <a:cubicBezTo>
                    <a:pt x="2130" y="9617"/>
                    <a:pt x="953" y="9109"/>
                    <a:pt x="0" y="8455"/>
                  </a:cubicBezTo>
                  <a:lnTo>
                    <a:pt x="0" y="8455"/>
                  </a:lnTo>
                  <a:cubicBezTo>
                    <a:pt x="20" y="8574"/>
                    <a:pt x="100" y="8713"/>
                    <a:pt x="139" y="8833"/>
                  </a:cubicBezTo>
                  <a:cubicBezTo>
                    <a:pt x="1243" y="11214"/>
                    <a:pt x="3597" y="12610"/>
                    <a:pt x="6057" y="12610"/>
                  </a:cubicBezTo>
                  <a:cubicBezTo>
                    <a:pt x="6967" y="12610"/>
                    <a:pt x="7892" y="12419"/>
                    <a:pt x="8773" y="12016"/>
                  </a:cubicBezTo>
                  <a:cubicBezTo>
                    <a:pt x="12035" y="10504"/>
                    <a:pt x="13448" y="6645"/>
                    <a:pt x="11956" y="3382"/>
                  </a:cubicBezTo>
                  <a:cubicBezTo>
                    <a:pt x="11200" y="1731"/>
                    <a:pt x="9807" y="537"/>
                    <a:pt x="8176" y="0"/>
                  </a:cubicBezTo>
                  <a:close/>
                </a:path>
              </a:pathLst>
            </a:custGeom>
            <a:solidFill>
              <a:srgbClr val="326D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7"/>
            <p:cNvSpPr/>
            <p:nvPr/>
          </p:nvSpPr>
          <p:spPr>
            <a:xfrm rot="5400000" flipH="1">
              <a:off x="8616942" y="574616"/>
              <a:ext cx="94255" cy="79372"/>
            </a:xfrm>
            <a:custGeom>
              <a:avLst/>
              <a:gdLst/>
              <a:ahLst/>
              <a:cxnLst/>
              <a:rect l="l" t="t" r="r" b="b"/>
              <a:pathLst>
                <a:path w="6162" h="5189" extrusionOk="0">
                  <a:moveTo>
                    <a:pt x="4036" y="0"/>
                  </a:moveTo>
                  <a:cubicBezTo>
                    <a:pt x="3405" y="0"/>
                    <a:pt x="2622" y="364"/>
                    <a:pt x="1802" y="1274"/>
                  </a:cubicBezTo>
                  <a:cubicBezTo>
                    <a:pt x="1" y="3290"/>
                    <a:pt x="353" y="5189"/>
                    <a:pt x="1789" y="5189"/>
                  </a:cubicBezTo>
                  <a:cubicBezTo>
                    <a:pt x="2478" y="5189"/>
                    <a:pt x="3417" y="4751"/>
                    <a:pt x="4488" y="3681"/>
                  </a:cubicBezTo>
                  <a:cubicBezTo>
                    <a:pt x="6162" y="2007"/>
                    <a:pt x="5517" y="0"/>
                    <a:pt x="40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" name="Google Shape;176;p7"/>
          <p:cNvGrpSpPr/>
          <p:nvPr/>
        </p:nvGrpSpPr>
        <p:grpSpPr>
          <a:xfrm>
            <a:off x="496450" y="2536806"/>
            <a:ext cx="271524" cy="874045"/>
            <a:chOff x="414921" y="2763774"/>
            <a:chExt cx="235677" cy="758653"/>
          </a:xfrm>
        </p:grpSpPr>
        <p:sp>
          <p:nvSpPr>
            <p:cNvPr id="177" name="Google Shape;177;p7"/>
            <p:cNvSpPr/>
            <p:nvPr/>
          </p:nvSpPr>
          <p:spPr>
            <a:xfrm rot="5400000" flipH="1">
              <a:off x="406835" y="2771861"/>
              <a:ext cx="203451" cy="187278"/>
            </a:xfrm>
            <a:custGeom>
              <a:avLst/>
              <a:gdLst/>
              <a:ahLst/>
              <a:cxnLst/>
              <a:rect l="l" t="t" r="r" b="b"/>
              <a:pathLst>
                <a:path w="5292" h="4871" extrusionOk="0">
                  <a:moveTo>
                    <a:pt x="2805" y="1"/>
                  </a:moveTo>
                  <a:cubicBezTo>
                    <a:pt x="2507" y="1"/>
                    <a:pt x="2205" y="57"/>
                    <a:pt x="1910" y="174"/>
                  </a:cubicBezTo>
                  <a:cubicBezTo>
                    <a:pt x="1850" y="174"/>
                    <a:pt x="1811" y="194"/>
                    <a:pt x="1751" y="214"/>
                  </a:cubicBezTo>
                  <a:cubicBezTo>
                    <a:pt x="538" y="791"/>
                    <a:pt x="0" y="2223"/>
                    <a:pt x="557" y="3457"/>
                  </a:cubicBezTo>
                  <a:cubicBezTo>
                    <a:pt x="980" y="4344"/>
                    <a:pt x="1870" y="4870"/>
                    <a:pt x="2793" y="4870"/>
                  </a:cubicBezTo>
                  <a:cubicBezTo>
                    <a:pt x="3132" y="4870"/>
                    <a:pt x="3474" y="4800"/>
                    <a:pt x="3800" y="4650"/>
                  </a:cubicBezTo>
                  <a:cubicBezTo>
                    <a:pt x="4417" y="4352"/>
                    <a:pt x="4874" y="3815"/>
                    <a:pt x="5073" y="3218"/>
                  </a:cubicBezTo>
                  <a:cubicBezTo>
                    <a:pt x="5292" y="2661"/>
                    <a:pt x="5272" y="2004"/>
                    <a:pt x="4994" y="1408"/>
                  </a:cubicBezTo>
                  <a:cubicBezTo>
                    <a:pt x="4574" y="523"/>
                    <a:pt x="3714" y="1"/>
                    <a:pt x="28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7"/>
            <p:cNvSpPr/>
            <p:nvPr/>
          </p:nvSpPr>
          <p:spPr>
            <a:xfrm rot="5400000" flipH="1">
              <a:off x="407315" y="2779031"/>
              <a:ext cx="195800" cy="180588"/>
            </a:xfrm>
            <a:custGeom>
              <a:avLst/>
              <a:gdLst/>
              <a:ahLst/>
              <a:cxnLst/>
              <a:rect l="l" t="t" r="r" b="b"/>
              <a:pathLst>
                <a:path w="5093" h="4697" extrusionOk="0">
                  <a:moveTo>
                    <a:pt x="1910" y="0"/>
                  </a:moveTo>
                  <a:cubicBezTo>
                    <a:pt x="1850" y="0"/>
                    <a:pt x="1811" y="20"/>
                    <a:pt x="1751" y="40"/>
                  </a:cubicBezTo>
                  <a:cubicBezTo>
                    <a:pt x="538" y="617"/>
                    <a:pt x="0" y="2049"/>
                    <a:pt x="557" y="3283"/>
                  </a:cubicBezTo>
                  <a:cubicBezTo>
                    <a:pt x="980" y="4170"/>
                    <a:pt x="1870" y="4696"/>
                    <a:pt x="2793" y="4696"/>
                  </a:cubicBezTo>
                  <a:cubicBezTo>
                    <a:pt x="3132" y="4696"/>
                    <a:pt x="3474" y="4626"/>
                    <a:pt x="3800" y="4476"/>
                  </a:cubicBezTo>
                  <a:cubicBezTo>
                    <a:pt x="4417" y="4178"/>
                    <a:pt x="4874" y="3641"/>
                    <a:pt x="5093" y="3084"/>
                  </a:cubicBezTo>
                  <a:lnTo>
                    <a:pt x="5093" y="3084"/>
                  </a:lnTo>
                  <a:cubicBezTo>
                    <a:pt x="4733" y="3289"/>
                    <a:pt x="4135" y="3574"/>
                    <a:pt x="3506" y="3574"/>
                  </a:cubicBezTo>
                  <a:cubicBezTo>
                    <a:pt x="2917" y="3574"/>
                    <a:pt x="2302" y="3325"/>
                    <a:pt x="1831" y="2527"/>
                  </a:cubicBezTo>
                  <a:cubicBezTo>
                    <a:pt x="1234" y="1492"/>
                    <a:pt x="1492" y="617"/>
                    <a:pt x="19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7"/>
            <p:cNvSpPr/>
            <p:nvPr/>
          </p:nvSpPr>
          <p:spPr>
            <a:xfrm rot="5400000" flipH="1">
              <a:off x="500605" y="2785626"/>
              <a:ext cx="97958" cy="70551"/>
            </a:xfrm>
            <a:custGeom>
              <a:avLst/>
              <a:gdLst/>
              <a:ahLst/>
              <a:cxnLst/>
              <a:rect l="l" t="t" r="r" b="b"/>
              <a:pathLst>
                <a:path w="2548" h="1835" extrusionOk="0">
                  <a:moveTo>
                    <a:pt x="760" y="1"/>
                  </a:moveTo>
                  <a:cubicBezTo>
                    <a:pt x="193" y="1"/>
                    <a:pt x="0" y="617"/>
                    <a:pt x="850" y="1454"/>
                  </a:cubicBezTo>
                  <a:cubicBezTo>
                    <a:pt x="1112" y="1722"/>
                    <a:pt x="1395" y="1835"/>
                    <a:pt x="1635" y="1835"/>
                  </a:cubicBezTo>
                  <a:cubicBezTo>
                    <a:pt x="2215" y="1835"/>
                    <a:pt x="2547" y="1177"/>
                    <a:pt x="1745" y="459"/>
                  </a:cubicBezTo>
                  <a:cubicBezTo>
                    <a:pt x="1381" y="139"/>
                    <a:pt x="1028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7"/>
            <p:cNvSpPr/>
            <p:nvPr/>
          </p:nvSpPr>
          <p:spPr>
            <a:xfrm rot="5400000" flipH="1">
              <a:off x="490763" y="3362591"/>
              <a:ext cx="169475" cy="150198"/>
            </a:xfrm>
            <a:custGeom>
              <a:avLst/>
              <a:gdLst/>
              <a:ahLst/>
              <a:cxnLst/>
              <a:rect l="l" t="t" r="r" b="b"/>
              <a:pathLst>
                <a:path w="3900" h="3457" extrusionOk="0">
                  <a:moveTo>
                    <a:pt x="2022" y="1"/>
                  </a:moveTo>
                  <a:cubicBezTo>
                    <a:pt x="1816" y="1"/>
                    <a:pt x="1610" y="40"/>
                    <a:pt x="1412" y="115"/>
                  </a:cubicBezTo>
                  <a:cubicBezTo>
                    <a:pt x="955" y="255"/>
                    <a:pt x="577" y="573"/>
                    <a:pt x="398" y="1011"/>
                  </a:cubicBezTo>
                  <a:cubicBezTo>
                    <a:pt x="0" y="1866"/>
                    <a:pt x="358" y="2900"/>
                    <a:pt x="1233" y="3298"/>
                  </a:cubicBezTo>
                  <a:cubicBezTo>
                    <a:pt x="1469" y="3405"/>
                    <a:pt x="1715" y="3456"/>
                    <a:pt x="1956" y="3456"/>
                  </a:cubicBezTo>
                  <a:cubicBezTo>
                    <a:pt x="2611" y="3456"/>
                    <a:pt x="3230" y="3082"/>
                    <a:pt x="3521" y="2443"/>
                  </a:cubicBezTo>
                  <a:cubicBezTo>
                    <a:pt x="3541" y="2423"/>
                    <a:pt x="3541" y="2363"/>
                    <a:pt x="3561" y="2343"/>
                  </a:cubicBezTo>
                  <a:cubicBezTo>
                    <a:pt x="3899" y="1508"/>
                    <a:pt x="3521" y="553"/>
                    <a:pt x="2705" y="155"/>
                  </a:cubicBezTo>
                  <a:cubicBezTo>
                    <a:pt x="2485" y="50"/>
                    <a:pt x="2253" y="1"/>
                    <a:pt x="20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7"/>
            <p:cNvSpPr/>
            <p:nvPr/>
          </p:nvSpPr>
          <p:spPr>
            <a:xfrm rot="5400000" flipH="1">
              <a:off x="495630" y="3372455"/>
              <a:ext cx="154743" cy="145202"/>
            </a:xfrm>
            <a:custGeom>
              <a:avLst/>
              <a:gdLst/>
              <a:ahLst/>
              <a:cxnLst/>
              <a:rect l="l" t="t" r="r" b="b"/>
              <a:pathLst>
                <a:path w="3561" h="3342" extrusionOk="0">
                  <a:moveTo>
                    <a:pt x="1412" y="0"/>
                  </a:moveTo>
                  <a:lnTo>
                    <a:pt x="1412" y="0"/>
                  </a:lnTo>
                  <a:cubicBezTo>
                    <a:pt x="955" y="140"/>
                    <a:pt x="577" y="458"/>
                    <a:pt x="398" y="896"/>
                  </a:cubicBezTo>
                  <a:cubicBezTo>
                    <a:pt x="0" y="1751"/>
                    <a:pt x="358" y="2785"/>
                    <a:pt x="1233" y="3183"/>
                  </a:cubicBezTo>
                  <a:cubicBezTo>
                    <a:pt x="1469" y="3290"/>
                    <a:pt x="1715" y="3341"/>
                    <a:pt x="1956" y="3341"/>
                  </a:cubicBezTo>
                  <a:cubicBezTo>
                    <a:pt x="2611" y="3341"/>
                    <a:pt x="3230" y="2967"/>
                    <a:pt x="3521" y="2328"/>
                  </a:cubicBezTo>
                  <a:cubicBezTo>
                    <a:pt x="3541" y="2308"/>
                    <a:pt x="3541" y="2248"/>
                    <a:pt x="3561" y="2228"/>
                  </a:cubicBezTo>
                  <a:lnTo>
                    <a:pt x="3561" y="2228"/>
                  </a:lnTo>
                  <a:cubicBezTo>
                    <a:pt x="3307" y="2401"/>
                    <a:pt x="3001" y="2534"/>
                    <a:pt x="2644" y="2534"/>
                  </a:cubicBezTo>
                  <a:cubicBezTo>
                    <a:pt x="2385" y="2534"/>
                    <a:pt x="2100" y="2464"/>
                    <a:pt x="1790" y="2288"/>
                  </a:cubicBezTo>
                  <a:cubicBezTo>
                    <a:pt x="617" y="1612"/>
                    <a:pt x="1114" y="458"/>
                    <a:pt x="14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7"/>
            <p:cNvSpPr/>
            <p:nvPr/>
          </p:nvSpPr>
          <p:spPr>
            <a:xfrm rot="5400000" flipH="1">
              <a:off x="570215" y="3376773"/>
              <a:ext cx="71092" cy="60218"/>
            </a:xfrm>
            <a:custGeom>
              <a:avLst/>
              <a:gdLst/>
              <a:ahLst/>
              <a:cxnLst/>
              <a:rect l="l" t="t" r="r" b="b"/>
              <a:pathLst>
                <a:path w="1636" h="1386" extrusionOk="0">
                  <a:moveTo>
                    <a:pt x="575" y="0"/>
                  </a:moveTo>
                  <a:cubicBezTo>
                    <a:pt x="180" y="0"/>
                    <a:pt x="0" y="529"/>
                    <a:pt x="447" y="990"/>
                  </a:cubicBezTo>
                  <a:cubicBezTo>
                    <a:pt x="734" y="1271"/>
                    <a:pt x="983" y="1386"/>
                    <a:pt x="1165" y="1386"/>
                  </a:cubicBezTo>
                  <a:cubicBezTo>
                    <a:pt x="1549" y="1386"/>
                    <a:pt x="1635" y="873"/>
                    <a:pt x="1163" y="333"/>
                  </a:cubicBezTo>
                  <a:cubicBezTo>
                    <a:pt x="949" y="96"/>
                    <a:pt x="743" y="0"/>
                    <a:pt x="5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7"/>
          <p:cNvGrpSpPr/>
          <p:nvPr/>
        </p:nvGrpSpPr>
        <p:grpSpPr>
          <a:xfrm>
            <a:off x="8419024" y="2850714"/>
            <a:ext cx="156875" cy="154247"/>
            <a:chOff x="8419024" y="2850714"/>
            <a:chExt cx="156875" cy="154247"/>
          </a:xfrm>
        </p:grpSpPr>
        <p:sp>
          <p:nvSpPr>
            <p:cNvPr id="184" name="Google Shape;184;p7"/>
            <p:cNvSpPr/>
            <p:nvPr/>
          </p:nvSpPr>
          <p:spPr>
            <a:xfrm rot="2210456" flipH="1">
              <a:off x="8438636" y="2875541"/>
              <a:ext cx="117651" cy="104594"/>
            </a:xfrm>
            <a:custGeom>
              <a:avLst/>
              <a:gdLst/>
              <a:ahLst/>
              <a:cxnLst/>
              <a:rect l="l" t="t" r="r" b="b"/>
              <a:pathLst>
                <a:path w="11896" h="10572" extrusionOk="0">
                  <a:moveTo>
                    <a:pt x="6045" y="0"/>
                  </a:moveTo>
                  <a:cubicBezTo>
                    <a:pt x="5354" y="0"/>
                    <a:pt x="4672" y="140"/>
                    <a:pt x="4038" y="396"/>
                  </a:cubicBezTo>
                  <a:cubicBezTo>
                    <a:pt x="2725" y="893"/>
                    <a:pt x="1631" y="1908"/>
                    <a:pt x="1094" y="3300"/>
                  </a:cubicBezTo>
                  <a:cubicBezTo>
                    <a:pt x="0" y="6006"/>
                    <a:pt x="1293" y="9089"/>
                    <a:pt x="3998" y="10183"/>
                  </a:cubicBezTo>
                  <a:cubicBezTo>
                    <a:pt x="4651" y="10447"/>
                    <a:pt x="5325" y="10572"/>
                    <a:pt x="5987" y="10572"/>
                  </a:cubicBezTo>
                  <a:cubicBezTo>
                    <a:pt x="8075" y="10572"/>
                    <a:pt x="10051" y="9332"/>
                    <a:pt x="10881" y="7279"/>
                  </a:cubicBezTo>
                  <a:cubicBezTo>
                    <a:pt x="10921" y="7179"/>
                    <a:pt x="10961" y="7080"/>
                    <a:pt x="11001" y="6961"/>
                  </a:cubicBezTo>
                  <a:cubicBezTo>
                    <a:pt x="11896" y="4315"/>
                    <a:pt x="10583" y="1430"/>
                    <a:pt x="7997" y="396"/>
                  </a:cubicBezTo>
                  <a:cubicBezTo>
                    <a:pt x="7359" y="125"/>
                    <a:pt x="6698" y="0"/>
                    <a:pt x="6045" y="0"/>
                  </a:cubicBezTo>
                  <a:close/>
                </a:path>
              </a:pathLst>
            </a:custGeom>
            <a:solidFill>
              <a:srgbClr val="F9BE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7"/>
            <p:cNvSpPr/>
            <p:nvPr/>
          </p:nvSpPr>
          <p:spPr>
            <a:xfrm rot="2210456" flipH="1">
              <a:off x="8445430" y="2881721"/>
              <a:ext cx="108800" cy="100676"/>
            </a:xfrm>
            <a:custGeom>
              <a:avLst/>
              <a:gdLst/>
              <a:ahLst/>
              <a:cxnLst/>
              <a:rect l="l" t="t" r="r" b="b"/>
              <a:pathLst>
                <a:path w="11001" h="10176" extrusionOk="0">
                  <a:moveTo>
                    <a:pt x="4018" y="0"/>
                  </a:moveTo>
                  <a:lnTo>
                    <a:pt x="4018" y="0"/>
                  </a:lnTo>
                  <a:cubicBezTo>
                    <a:pt x="2725" y="497"/>
                    <a:pt x="1631" y="1512"/>
                    <a:pt x="1094" y="2904"/>
                  </a:cubicBezTo>
                  <a:cubicBezTo>
                    <a:pt x="0" y="5610"/>
                    <a:pt x="1293" y="8693"/>
                    <a:pt x="3998" y="9787"/>
                  </a:cubicBezTo>
                  <a:cubicBezTo>
                    <a:pt x="4651" y="10051"/>
                    <a:pt x="5325" y="10176"/>
                    <a:pt x="5987" y="10176"/>
                  </a:cubicBezTo>
                  <a:cubicBezTo>
                    <a:pt x="8075" y="10176"/>
                    <a:pt x="10051" y="8936"/>
                    <a:pt x="10881" y="6883"/>
                  </a:cubicBezTo>
                  <a:cubicBezTo>
                    <a:pt x="10921" y="6783"/>
                    <a:pt x="10961" y="6684"/>
                    <a:pt x="11001" y="6565"/>
                  </a:cubicBezTo>
                  <a:lnTo>
                    <a:pt x="11001" y="6565"/>
                  </a:lnTo>
                  <a:cubicBezTo>
                    <a:pt x="10193" y="7152"/>
                    <a:pt x="9174" y="7627"/>
                    <a:pt x="7972" y="7627"/>
                  </a:cubicBezTo>
                  <a:cubicBezTo>
                    <a:pt x="7221" y="7627"/>
                    <a:pt x="6398" y="7441"/>
                    <a:pt x="5510" y="6982"/>
                  </a:cubicBezTo>
                  <a:cubicBezTo>
                    <a:pt x="1850" y="5073"/>
                    <a:pt x="3203" y="1512"/>
                    <a:pt x="4018" y="0"/>
                  </a:cubicBezTo>
                  <a:close/>
                </a:path>
              </a:pathLst>
            </a:custGeom>
            <a:solidFill>
              <a:srgbClr val="AC88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7"/>
            <p:cNvSpPr/>
            <p:nvPr/>
          </p:nvSpPr>
          <p:spPr>
            <a:xfrm rot="2210456" flipH="1">
              <a:off x="8468462" y="2876576"/>
              <a:ext cx="50429" cy="40999"/>
            </a:xfrm>
            <a:custGeom>
              <a:avLst/>
              <a:gdLst/>
              <a:ahLst/>
              <a:cxnLst/>
              <a:rect l="l" t="t" r="r" b="b"/>
              <a:pathLst>
                <a:path w="5099" h="4144" extrusionOk="0">
                  <a:moveTo>
                    <a:pt x="1741" y="1"/>
                  </a:moveTo>
                  <a:cubicBezTo>
                    <a:pt x="500" y="1"/>
                    <a:pt x="0" y="1688"/>
                    <a:pt x="1433" y="3022"/>
                  </a:cubicBezTo>
                  <a:cubicBezTo>
                    <a:pt x="2305" y="3819"/>
                    <a:pt x="3057" y="4144"/>
                    <a:pt x="3611" y="4144"/>
                  </a:cubicBezTo>
                  <a:lnTo>
                    <a:pt x="3611" y="4144"/>
                  </a:lnTo>
                  <a:cubicBezTo>
                    <a:pt x="4842" y="4144"/>
                    <a:pt x="5099" y="2544"/>
                    <a:pt x="3522" y="953"/>
                  </a:cubicBezTo>
                  <a:cubicBezTo>
                    <a:pt x="2860" y="274"/>
                    <a:pt x="2241" y="1"/>
                    <a:pt x="17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"/>
          <p:cNvSpPr txBox="1">
            <a:spLocks noGrp="1"/>
          </p:cNvSpPr>
          <p:nvPr>
            <p:ph type="title"/>
          </p:nvPr>
        </p:nvSpPr>
        <p:spPr>
          <a:xfrm>
            <a:off x="615075" y="2837455"/>
            <a:ext cx="1817700" cy="181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8"/>
          <p:cNvSpPr/>
          <p:nvPr/>
        </p:nvSpPr>
        <p:spPr>
          <a:xfrm rot="10800000">
            <a:off x="7314780" y="-567789"/>
            <a:ext cx="3841394" cy="3064789"/>
          </a:xfrm>
          <a:custGeom>
            <a:avLst/>
            <a:gdLst/>
            <a:ahLst/>
            <a:cxnLst/>
            <a:rect l="l" t="t" r="r" b="b"/>
            <a:pathLst>
              <a:path w="86275" h="68833" extrusionOk="0">
                <a:moveTo>
                  <a:pt x="25845" y="1"/>
                </a:moveTo>
                <a:cubicBezTo>
                  <a:pt x="23324" y="1"/>
                  <a:pt x="20806" y="600"/>
                  <a:pt x="18600" y="1812"/>
                </a:cubicBezTo>
                <a:lnTo>
                  <a:pt x="15497" y="1951"/>
                </a:lnTo>
                <a:cubicBezTo>
                  <a:pt x="10384" y="4119"/>
                  <a:pt x="7539" y="9510"/>
                  <a:pt x="5132" y="14503"/>
                </a:cubicBezTo>
                <a:cubicBezTo>
                  <a:pt x="3442" y="17984"/>
                  <a:pt x="1751" y="21466"/>
                  <a:pt x="856" y="25225"/>
                </a:cubicBezTo>
                <a:cubicBezTo>
                  <a:pt x="259" y="27672"/>
                  <a:pt x="0" y="30298"/>
                  <a:pt x="856" y="32685"/>
                </a:cubicBezTo>
                <a:cubicBezTo>
                  <a:pt x="1572" y="34774"/>
                  <a:pt x="3064" y="36485"/>
                  <a:pt x="4675" y="37977"/>
                </a:cubicBezTo>
                <a:cubicBezTo>
                  <a:pt x="9608" y="42452"/>
                  <a:pt x="15914" y="45078"/>
                  <a:pt x="22081" y="47585"/>
                </a:cubicBezTo>
                <a:cubicBezTo>
                  <a:pt x="36284" y="53354"/>
                  <a:pt x="50508" y="59142"/>
                  <a:pt x="64711" y="64911"/>
                </a:cubicBezTo>
                <a:cubicBezTo>
                  <a:pt x="69510" y="66856"/>
                  <a:pt x="74501" y="68832"/>
                  <a:pt x="79597" y="68832"/>
                </a:cubicBezTo>
                <a:cubicBezTo>
                  <a:pt x="80184" y="68832"/>
                  <a:pt x="80772" y="68806"/>
                  <a:pt x="81361" y="68751"/>
                </a:cubicBezTo>
                <a:cubicBezTo>
                  <a:pt x="82595" y="68651"/>
                  <a:pt x="83848" y="68373"/>
                  <a:pt x="84783" y="67557"/>
                </a:cubicBezTo>
                <a:cubicBezTo>
                  <a:pt x="85937" y="66503"/>
                  <a:pt x="86275" y="64812"/>
                  <a:pt x="86215" y="63280"/>
                </a:cubicBezTo>
                <a:cubicBezTo>
                  <a:pt x="86116" y="60237"/>
                  <a:pt x="84703" y="57273"/>
                  <a:pt x="82416" y="55263"/>
                </a:cubicBezTo>
                <a:cubicBezTo>
                  <a:pt x="79432" y="52657"/>
                  <a:pt x="75374" y="51842"/>
                  <a:pt x="71813" y="50111"/>
                </a:cubicBezTo>
                <a:cubicBezTo>
                  <a:pt x="68272" y="48400"/>
                  <a:pt x="64850" y="44979"/>
                  <a:pt x="65547" y="41100"/>
                </a:cubicBezTo>
                <a:cubicBezTo>
                  <a:pt x="65905" y="39130"/>
                  <a:pt x="67237" y="37519"/>
                  <a:pt x="68371" y="35848"/>
                </a:cubicBezTo>
                <a:cubicBezTo>
                  <a:pt x="69485" y="34197"/>
                  <a:pt x="70420" y="32168"/>
                  <a:pt x="69883" y="30258"/>
                </a:cubicBezTo>
                <a:cubicBezTo>
                  <a:pt x="69485" y="28826"/>
                  <a:pt x="68312" y="27772"/>
                  <a:pt x="67019" y="27075"/>
                </a:cubicBezTo>
                <a:cubicBezTo>
                  <a:pt x="65247" y="26126"/>
                  <a:pt x="63322" y="25809"/>
                  <a:pt x="61322" y="25809"/>
                </a:cubicBezTo>
                <a:cubicBezTo>
                  <a:pt x="57293" y="25809"/>
                  <a:pt x="52958" y="27096"/>
                  <a:pt x="48952" y="27096"/>
                </a:cubicBezTo>
                <a:cubicBezTo>
                  <a:pt x="46865" y="27096"/>
                  <a:pt x="44867" y="26746"/>
                  <a:pt x="43048" y="25683"/>
                </a:cubicBezTo>
                <a:cubicBezTo>
                  <a:pt x="42113" y="25126"/>
                  <a:pt x="41238" y="24390"/>
                  <a:pt x="40760" y="23395"/>
                </a:cubicBezTo>
                <a:cubicBezTo>
                  <a:pt x="39825" y="21446"/>
                  <a:pt x="40561" y="19158"/>
                  <a:pt x="40840" y="17030"/>
                </a:cubicBezTo>
                <a:cubicBezTo>
                  <a:pt x="41556" y="11519"/>
                  <a:pt x="38970" y="5711"/>
                  <a:pt x="34395" y="2568"/>
                </a:cubicBezTo>
                <a:cubicBezTo>
                  <a:pt x="31899" y="864"/>
                  <a:pt x="28870" y="1"/>
                  <a:pt x="2584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90" name="Google Shape;190;p8"/>
          <p:cNvSpPr/>
          <p:nvPr/>
        </p:nvSpPr>
        <p:spPr>
          <a:xfrm rot="5400000">
            <a:off x="-246033" y="219853"/>
            <a:ext cx="1994072" cy="1554366"/>
          </a:xfrm>
          <a:custGeom>
            <a:avLst/>
            <a:gdLst/>
            <a:ahLst/>
            <a:cxnLst/>
            <a:rect l="l" t="t" r="r" b="b"/>
            <a:pathLst>
              <a:path w="142612" h="75832" extrusionOk="0">
                <a:moveTo>
                  <a:pt x="141139" y="75075"/>
                </a:moveTo>
                <a:lnTo>
                  <a:pt x="1" y="75075"/>
                </a:lnTo>
                <a:lnTo>
                  <a:pt x="1" y="0"/>
                </a:lnTo>
                <a:cubicBezTo>
                  <a:pt x="1492" y="19237"/>
                  <a:pt x="7500" y="26776"/>
                  <a:pt x="13050" y="29979"/>
                </a:cubicBezTo>
                <a:cubicBezTo>
                  <a:pt x="19595" y="33758"/>
                  <a:pt x="24707" y="31093"/>
                  <a:pt x="29382" y="35529"/>
                </a:cubicBezTo>
                <a:cubicBezTo>
                  <a:pt x="38095" y="43784"/>
                  <a:pt x="27393" y="59838"/>
                  <a:pt x="33321" y="65587"/>
                </a:cubicBezTo>
                <a:cubicBezTo>
                  <a:pt x="43884" y="75831"/>
                  <a:pt x="88563" y="34653"/>
                  <a:pt x="121187" y="44679"/>
                </a:cubicBezTo>
                <a:cubicBezTo>
                  <a:pt x="141935" y="51065"/>
                  <a:pt x="142611" y="66402"/>
                  <a:pt x="141139" y="7507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91" name="Google Shape;191;p8"/>
          <p:cNvSpPr/>
          <p:nvPr/>
        </p:nvSpPr>
        <p:spPr>
          <a:xfrm rot="-5400000">
            <a:off x="7403480" y="3369278"/>
            <a:ext cx="1994072" cy="1554366"/>
          </a:xfrm>
          <a:custGeom>
            <a:avLst/>
            <a:gdLst/>
            <a:ahLst/>
            <a:cxnLst/>
            <a:rect l="l" t="t" r="r" b="b"/>
            <a:pathLst>
              <a:path w="142612" h="75832" extrusionOk="0">
                <a:moveTo>
                  <a:pt x="141139" y="75075"/>
                </a:moveTo>
                <a:lnTo>
                  <a:pt x="1" y="75075"/>
                </a:lnTo>
                <a:lnTo>
                  <a:pt x="1" y="0"/>
                </a:lnTo>
                <a:cubicBezTo>
                  <a:pt x="1492" y="19237"/>
                  <a:pt x="7500" y="26776"/>
                  <a:pt x="13050" y="29979"/>
                </a:cubicBezTo>
                <a:cubicBezTo>
                  <a:pt x="19595" y="33758"/>
                  <a:pt x="24707" y="31093"/>
                  <a:pt x="29382" y="35529"/>
                </a:cubicBezTo>
                <a:cubicBezTo>
                  <a:pt x="38095" y="43784"/>
                  <a:pt x="27393" y="59838"/>
                  <a:pt x="33321" y="65587"/>
                </a:cubicBezTo>
                <a:cubicBezTo>
                  <a:pt x="43884" y="75831"/>
                  <a:pt x="88563" y="34653"/>
                  <a:pt x="121187" y="44679"/>
                </a:cubicBezTo>
                <a:cubicBezTo>
                  <a:pt x="141935" y="51065"/>
                  <a:pt x="142611" y="66402"/>
                  <a:pt x="141139" y="750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192" name="Google Shape;192;p8"/>
          <p:cNvGrpSpPr/>
          <p:nvPr/>
        </p:nvGrpSpPr>
        <p:grpSpPr>
          <a:xfrm>
            <a:off x="301096" y="414775"/>
            <a:ext cx="8673235" cy="4373842"/>
            <a:chOff x="301096" y="414775"/>
            <a:chExt cx="8673235" cy="4373842"/>
          </a:xfrm>
        </p:grpSpPr>
        <p:grpSp>
          <p:nvGrpSpPr>
            <p:cNvPr id="193" name="Google Shape;193;p8"/>
            <p:cNvGrpSpPr/>
            <p:nvPr/>
          </p:nvGrpSpPr>
          <p:grpSpPr>
            <a:xfrm>
              <a:off x="625068" y="4614473"/>
              <a:ext cx="181750" cy="174144"/>
              <a:chOff x="5521743" y="-930452"/>
              <a:chExt cx="181750" cy="174144"/>
            </a:xfrm>
          </p:grpSpPr>
          <p:sp>
            <p:nvSpPr>
              <p:cNvPr id="194" name="Google Shape;194;p8"/>
              <p:cNvSpPr/>
              <p:nvPr/>
            </p:nvSpPr>
            <p:spPr>
              <a:xfrm rot="-1503890">
                <a:off x="5541751" y="-906360"/>
                <a:ext cx="141735" cy="125960"/>
              </a:xfrm>
              <a:custGeom>
                <a:avLst/>
                <a:gdLst/>
                <a:ahLst/>
                <a:cxnLst/>
                <a:rect l="l" t="t" r="r" b="b"/>
                <a:pathLst>
                  <a:path w="11896" h="10572" extrusionOk="0">
                    <a:moveTo>
                      <a:pt x="6045" y="0"/>
                    </a:moveTo>
                    <a:cubicBezTo>
                      <a:pt x="5354" y="0"/>
                      <a:pt x="4672" y="140"/>
                      <a:pt x="4038" y="396"/>
                    </a:cubicBezTo>
                    <a:cubicBezTo>
                      <a:pt x="2725" y="893"/>
                      <a:pt x="1631" y="1908"/>
                      <a:pt x="1094" y="3300"/>
                    </a:cubicBezTo>
                    <a:cubicBezTo>
                      <a:pt x="0" y="6006"/>
                      <a:pt x="1293" y="9089"/>
                      <a:pt x="3998" y="10183"/>
                    </a:cubicBezTo>
                    <a:cubicBezTo>
                      <a:pt x="4651" y="10447"/>
                      <a:pt x="5325" y="10572"/>
                      <a:pt x="5987" y="10572"/>
                    </a:cubicBezTo>
                    <a:cubicBezTo>
                      <a:pt x="8075" y="10572"/>
                      <a:pt x="10051" y="9332"/>
                      <a:pt x="10881" y="7279"/>
                    </a:cubicBezTo>
                    <a:cubicBezTo>
                      <a:pt x="10921" y="7179"/>
                      <a:pt x="10961" y="7080"/>
                      <a:pt x="11001" y="6961"/>
                    </a:cubicBezTo>
                    <a:cubicBezTo>
                      <a:pt x="11896" y="4315"/>
                      <a:pt x="10583" y="1430"/>
                      <a:pt x="7997" y="396"/>
                    </a:cubicBezTo>
                    <a:cubicBezTo>
                      <a:pt x="7359" y="125"/>
                      <a:pt x="6698" y="0"/>
                      <a:pt x="6045" y="0"/>
                    </a:cubicBezTo>
                    <a:close/>
                  </a:path>
                </a:pathLst>
              </a:custGeom>
              <a:solidFill>
                <a:srgbClr val="F9BE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8"/>
              <p:cNvSpPr/>
              <p:nvPr/>
            </p:nvSpPr>
            <p:spPr>
              <a:xfrm rot="-1503890">
                <a:off x="5543252" y="-899605"/>
                <a:ext cx="131071" cy="121242"/>
              </a:xfrm>
              <a:custGeom>
                <a:avLst/>
                <a:gdLst/>
                <a:ahLst/>
                <a:cxnLst/>
                <a:rect l="l" t="t" r="r" b="b"/>
                <a:pathLst>
                  <a:path w="11001" h="10176" extrusionOk="0">
                    <a:moveTo>
                      <a:pt x="4018" y="0"/>
                    </a:moveTo>
                    <a:lnTo>
                      <a:pt x="4018" y="0"/>
                    </a:lnTo>
                    <a:cubicBezTo>
                      <a:pt x="2725" y="497"/>
                      <a:pt x="1631" y="1512"/>
                      <a:pt x="1094" y="2904"/>
                    </a:cubicBezTo>
                    <a:cubicBezTo>
                      <a:pt x="0" y="5610"/>
                      <a:pt x="1293" y="8693"/>
                      <a:pt x="3998" y="9787"/>
                    </a:cubicBezTo>
                    <a:cubicBezTo>
                      <a:pt x="4651" y="10051"/>
                      <a:pt x="5325" y="10176"/>
                      <a:pt x="5987" y="10176"/>
                    </a:cubicBezTo>
                    <a:cubicBezTo>
                      <a:pt x="8075" y="10176"/>
                      <a:pt x="10051" y="8936"/>
                      <a:pt x="10881" y="6883"/>
                    </a:cubicBezTo>
                    <a:cubicBezTo>
                      <a:pt x="10921" y="6783"/>
                      <a:pt x="10961" y="6684"/>
                      <a:pt x="11001" y="6565"/>
                    </a:cubicBezTo>
                    <a:lnTo>
                      <a:pt x="11001" y="6565"/>
                    </a:lnTo>
                    <a:cubicBezTo>
                      <a:pt x="10193" y="7152"/>
                      <a:pt x="9174" y="7627"/>
                      <a:pt x="7972" y="7627"/>
                    </a:cubicBezTo>
                    <a:cubicBezTo>
                      <a:pt x="7221" y="7627"/>
                      <a:pt x="6398" y="7441"/>
                      <a:pt x="5510" y="6982"/>
                    </a:cubicBezTo>
                    <a:cubicBezTo>
                      <a:pt x="1850" y="5073"/>
                      <a:pt x="3203" y="1512"/>
                      <a:pt x="4018" y="0"/>
                    </a:cubicBezTo>
                    <a:close/>
                  </a:path>
                </a:pathLst>
              </a:custGeom>
              <a:solidFill>
                <a:srgbClr val="AC88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8"/>
              <p:cNvSpPr/>
              <p:nvPr/>
            </p:nvSpPr>
            <p:spPr>
              <a:xfrm rot="-1503890">
                <a:off x="5594268" y="-903402"/>
                <a:ext cx="60752" cy="49374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4144" extrusionOk="0">
                    <a:moveTo>
                      <a:pt x="1741" y="1"/>
                    </a:moveTo>
                    <a:cubicBezTo>
                      <a:pt x="500" y="1"/>
                      <a:pt x="0" y="1688"/>
                      <a:pt x="1433" y="3022"/>
                    </a:cubicBezTo>
                    <a:cubicBezTo>
                      <a:pt x="2305" y="3819"/>
                      <a:pt x="3057" y="4144"/>
                      <a:pt x="3611" y="4144"/>
                    </a:cubicBezTo>
                    <a:lnTo>
                      <a:pt x="3611" y="4144"/>
                    </a:lnTo>
                    <a:cubicBezTo>
                      <a:pt x="4842" y="4144"/>
                      <a:pt x="5099" y="2544"/>
                      <a:pt x="3522" y="953"/>
                    </a:cubicBezTo>
                    <a:cubicBezTo>
                      <a:pt x="2860" y="274"/>
                      <a:pt x="2241" y="1"/>
                      <a:pt x="17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" name="Google Shape;197;p8"/>
            <p:cNvGrpSpPr/>
            <p:nvPr/>
          </p:nvGrpSpPr>
          <p:grpSpPr>
            <a:xfrm>
              <a:off x="301096" y="4239139"/>
              <a:ext cx="276396" cy="271643"/>
              <a:chOff x="4319562" y="-1275713"/>
              <a:chExt cx="184744" cy="181568"/>
            </a:xfrm>
          </p:grpSpPr>
          <p:sp>
            <p:nvSpPr>
              <p:cNvPr id="198" name="Google Shape;198;p8"/>
              <p:cNvSpPr/>
              <p:nvPr/>
            </p:nvSpPr>
            <p:spPr>
              <a:xfrm rot="-1504107">
                <a:off x="4341405" y="-1252163"/>
                <a:ext cx="141058" cy="134466"/>
              </a:xfrm>
              <a:custGeom>
                <a:avLst/>
                <a:gdLst/>
                <a:ahLst/>
                <a:cxnLst/>
                <a:rect l="l" t="t" r="r" b="b"/>
                <a:pathLst>
                  <a:path w="5093" h="4855" extrusionOk="0">
                    <a:moveTo>
                      <a:pt x="2581" y="0"/>
                    </a:moveTo>
                    <a:cubicBezTo>
                      <a:pt x="1467" y="0"/>
                      <a:pt x="471" y="805"/>
                      <a:pt x="219" y="1919"/>
                    </a:cubicBezTo>
                    <a:cubicBezTo>
                      <a:pt x="219" y="1978"/>
                      <a:pt x="199" y="2018"/>
                      <a:pt x="199" y="2078"/>
                    </a:cubicBezTo>
                    <a:cubicBezTo>
                      <a:pt x="0" y="3391"/>
                      <a:pt x="915" y="4624"/>
                      <a:pt x="2228" y="4823"/>
                    </a:cubicBezTo>
                    <a:cubicBezTo>
                      <a:pt x="2357" y="4845"/>
                      <a:pt x="2485" y="4855"/>
                      <a:pt x="2612" y="4855"/>
                    </a:cubicBezTo>
                    <a:cubicBezTo>
                      <a:pt x="3777" y="4855"/>
                      <a:pt x="4814" y="3978"/>
                      <a:pt x="4993" y="2794"/>
                    </a:cubicBezTo>
                    <a:cubicBezTo>
                      <a:pt x="5093" y="2118"/>
                      <a:pt x="4914" y="1461"/>
                      <a:pt x="4516" y="964"/>
                    </a:cubicBezTo>
                    <a:cubicBezTo>
                      <a:pt x="4138" y="486"/>
                      <a:pt x="3601" y="128"/>
                      <a:pt x="2945" y="29"/>
                    </a:cubicBezTo>
                    <a:cubicBezTo>
                      <a:pt x="2822" y="10"/>
                      <a:pt x="2701" y="0"/>
                      <a:pt x="2581" y="0"/>
                    </a:cubicBezTo>
                    <a:close/>
                  </a:path>
                </a:pathLst>
              </a:custGeom>
              <a:solidFill>
                <a:srgbClr val="E73E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8"/>
              <p:cNvSpPr/>
              <p:nvPr/>
            </p:nvSpPr>
            <p:spPr>
              <a:xfrm rot="-1504107">
                <a:off x="4347053" y="-1226746"/>
                <a:ext cx="141058" cy="107795"/>
              </a:xfrm>
              <a:custGeom>
                <a:avLst/>
                <a:gdLst/>
                <a:ahLst/>
                <a:cxnLst/>
                <a:rect l="l" t="t" r="r" b="b"/>
                <a:pathLst>
                  <a:path w="5093" h="3892" extrusionOk="0">
                    <a:moveTo>
                      <a:pt x="4536" y="1"/>
                    </a:moveTo>
                    <a:cubicBezTo>
                      <a:pt x="4497" y="774"/>
                      <a:pt x="4233" y="2412"/>
                      <a:pt x="2465" y="2412"/>
                    </a:cubicBezTo>
                    <a:cubicBezTo>
                      <a:pt x="2414" y="2412"/>
                      <a:pt x="2362" y="2411"/>
                      <a:pt x="2308" y="2408"/>
                    </a:cubicBezTo>
                    <a:cubicBezTo>
                      <a:pt x="1094" y="2348"/>
                      <a:pt x="518" y="1652"/>
                      <a:pt x="219" y="956"/>
                    </a:cubicBezTo>
                    <a:cubicBezTo>
                      <a:pt x="219" y="1015"/>
                      <a:pt x="199" y="1055"/>
                      <a:pt x="199" y="1115"/>
                    </a:cubicBezTo>
                    <a:cubicBezTo>
                      <a:pt x="0" y="2428"/>
                      <a:pt x="915" y="3661"/>
                      <a:pt x="2228" y="3860"/>
                    </a:cubicBezTo>
                    <a:cubicBezTo>
                      <a:pt x="2357" y="3882"/>
                      <a:pt x="2485" y="3892"/>
                      <a:pt x="2612" y="3892"/>
                    </a:cubicBezTo>
                    <a:cubicBezTo>
                      <a:pt x="3777" y="3892"/>
                      <a:pt x="4814" y="3015"/>
                      <a:pt x="4993" y="1831"/>
                    </a:cubicBezTo>
                    <a:cubicBezTo>
                      <a:pt x="5093" y="1155"/>
                      <a:pt x="4914" y="498"/>
                      <a:pt x="4536" y="1"/>
                    </a:cubicBezTo>
                    <a:close/>
                  </a:path>
                </a:pathLst>
              </a:custGeom>
              <a:solidFill>
                <a:srgbClr val="AD45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8"/>
              <p:cNvSpPr/>
              <p:nvPr/>
            </p:nvSpPr>
            <p:spPr>
              <a:xfrm rot="-1504107">
                <a:off x="4347350" y="-1236223"/>
                <a:ext cx="78741" cy="39495"/>
              </a:xfrm>
              <a:custGeom>
                <a:avLst/>
                <a:gdLst/>
                <a:ahLst/>
                <a:cxnLst/>
                <a:rect l="l" t="t" r="r" b="b"/>
                <a:pathLst>
                  <a:path w="2843" h="1426" extrusionOk="0">
                    <a:moveTo>
                      <a:pt x="1839" y="1"/>
                    </a:moveTo>
                    <a:cubicBezTo>
                      <a:pt x="1701" y="1"/>
                      <a:pt x="1543" y="22"/>
                      <a:pt x="1366" y="70"/>
                    </a:cubicBezTo>
                    <a:cubicBezTo>
                      <a:pt x="105" y="385"/>
                      <a:pt x="0" y="1425"/>
                      <a:pt x="1174" y="1425"/>
                    </a:cubicBezTo>
                    <a:cubicBezTo>
                      <a:pt x="1334" y="1425"/>
                      <a:pt x="1517" y="1406"/>
                      <a:pt x="1724" y="1363"/>
                    </a:cubicBezTo>
                    <a:cubicBezTo>
                      <a:pt x="2791" y="1136"/>
                      <a:pt x="2843" y="1"/>
                      <a:pt x="18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1" name="Google Shape;201;p8"/>
            <p:cNvGrpSpPr/>
            <p:nvPr/>
          </p:nvGrpSpPr>
          <p:grpSpPr>
            <a:xfrm>
              <a:off x="8568206" y="2272167"/>
              <a:ext cx="361456" cy="345524"/>
              <a:chOff x="4638731" y="-765033"/>
              <a:chExt cx="361456" cy="345524"/>
            </a:xfrm>
          </p:grpSpPr>
          <p:sp>
            <p:nvSpPr>
              <p:cNvPr id="202" name="Google Shape;202;p8"/>
              <p:cNvSpPr/>
              <p:nvPr/>
            </p:nvSpPr>
            <p:spPr>
              <a:xfrm rot="-1503852">
                <a:off x="4678255" y="-716955"/>
                <a:ext cx="282408" cy="249369"/>
              </a:xfrm>
              <a:custGeom>
                <a:avLst/>
                <a:gdLst/>
                <a:ahLst/>
                <a:cxnLst/>
                <a:rect l="l" t="t" r="r" b="b"/>
                <a:pathLst>
                  <a:path w="14702" h="12982" extrusionOk="0">
                    <a:moveTo>
                      <a:pt x="7270" y="0"/>
                    </a:moveTo>
                    <a:cubicBezTo>
                      <a:pt x="6365" y="0"/>
                      <a:pt x="5447" y="188"/>
                      <a:pt x="4576" y="591"/>
                    </a:cubicBezTo>
                    <a:cubicBezTo>
                      <a:pt x="1453" y="2043"/>
                      <a:pt x="1" y="5664"/>
                      <a:pt x="1254" y="8827"/>
                    </a:cubicBezTo>
                    <a:cubicBezTo>
                      <a:pt x="1274" y="8946"/>
                      <a:pt x="1354" y="9085"/>
                      <a:pt x="1393" y="9205"/>
                    </a:cubicBezTo>
                    <a:cubicBezTo>
                      <a:pt x="2497" y="11586"/>
                      <a:pt x="4851" y="12982"/>
                      <a:pt x="7311" y="12982"/>
                    </a:cubicBezTo>
                    <a:cubicBezTo>
                      <a:pt x="8221" y="12982"/>
                      <a:pt x="9146" y="12791"/>
                      <a:pt x="10027" y="12388"/>
                    </a:cubicBezTo>
                    <a:cubicBezTo>
                      <a:pt x="13289" y="10876"/>
                      <a:pt x="14702" y="7017"/>
                      <a:pt x="13210" y="3754"/>
                    </a:cubicBezTo>
                    <a:cubicBezTo>
                      <a:pt x="12454" y="2103"/>
                      <a:pt x="11061" y="909"/>
                      <a:pt x="9450" y="372"/>
                    </a:cubicBezTo>
                    <a:cubicBezTo>
                      <a:pt x="8756" y="129"/>
                      <a:pt x="8018" y="0"/>
                      <a:pt x="7270" y="0"/>
                    </a:cubicBezTo>
                    <a:close/>
                  </a:path>
                </a:pathLst>
              </a:custGeom>
              <a:solidFill>
                <a:srgbClr val="368A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8"/>
              <p:cNvSpPr/>
              <p:nvPr/>
            </p:nvSpPr>
            <p:spPr>
              <a:xfrm rot="-1503852">
                <a:off x="4702723" y="-715248"/>
                <a:ext cx="258320" cy="242223"/>
              </a:xfrm>
              <a:custGeom>
                <a:avLst/>
                <a:gdLst/>
                <a:ahLst/>
                <a:cxnLst/>
                <a:rect l="l" t="t" r="r" b="b"/>
                <a:pathLst>
                  <a:path w="13448" h="12610" extrusionOk="0">
                    <a:moveTo>
                      <a:pt x="8176" y="0"/>
                    </a:moveTo>
                    <a:cubicBezTo>
                      <a:pt x="9270" y="1811"/>
                      <a:pt x="11120" y="6088"/>
                      <a:pt x="6744" y="8654"/>
                    </a:cubicBezTo>
                    <a:cubicBezTo>
                      <a:pt x="5574" y="9344"/>
                      <a:pt x="4482" y="9617"/>
                      <a:pt x="3487" y="9617"/>
                    </a:cubicBezTo>
                    <a:cubicBezTo>
                      <a:pt x="2130" y="9617"/>
                      <a:pt x="953" y="9109"/>
                      <a:pt x="0" y="8455"/>
                    </a:cubicBezTo>
                    <a:lnTo>
                      <a:pt x="0" y="8455"/>
                    </a:lnTo>
                    <a:cubicBezTo>
                      <a:pt x="20" y="8574"/>
                      <a:pt x="100" y="8713"/>
                      <a:pt x="139" y="8833"/>
                    </a:cubicBezTo>
                    <a:cubicBezTo>
                      <a:pt x="1243" y="11214"/>
                      <a:pt x="3597" y="12610"/>
                      <a:pt x="6057" y="12610"/>
                    </a:cubicBezTo>
                    <a:cubicBezTo>
                      <a:pt x="6967" y="12610"/>
                      <a:pt x="7892" y="12419"/>
                      <a:pt x="8773" y="12016"/>
                    </a:cubicBezTo>
                    <a:cubicBezTo>
                      <a:pt x="12035" y="10504"/>
                      <a:pt x="13448" y="6645"/>
                      <a:pt x="11956" y="3382"/>
                    </a:cubicBezTo>
                    <a:cubicBezTo>
                      <a:pt x="11200" y="1731"/>
                      <a:pt x="9807" y="537"/>
                      <a:pt x="8176" y="0"/>
                    </a:cubicBezTo>
                    <a:close/>
                  </a:path>
                </a:pathLst>
              </a:custGeom>
              <a:solidFill>
                <a:srgbClr val="326D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8"/>
              <p:cNvSpPr/>
              <p:nvPr/>
            </p:nvSpPr>
            <p:spPr>
              <a:xfrm rot="-1503852">
                <a:off x="4690188" y="-665513"/>
                <a:ext cx="118365" cy="99675"/>
              </a:xfrm>
              <a:custGeom>
                <a:avLst/>
                <a:gdLst/>
                <a:ahLst/>
                <a:cxnLst/>
                <a:rect l="l" t="t" r="r" b="b"/>
                <a:pathLst>
                  <a:path w="6162" h="5189" extrusionOk="0">
                    <a:moveTo>
                      <a:pt x="4036" y="0"/>
                    </a:moveTo>
                    <a:cubicBezTo>
                      <a:pt x="3405" y="0"/>
                      <a:pt x="2622" y="364"/>
                      <a:pt x="1802" y="1274"/>
                    </a:cubicBezTo>
                    <a:cubicBezTo>
                      <a:pt x="1" y="3290"/>
                      <a:pt x="353" y="5189"/>
                      <a:pt x="1789" y="5189"/>
                    </a:cubicBezTo>
                    <a:cubicBezTo>
                      <a:pt x="2478" y="5189"/>
                      <a:pt x="3417" y="4751"/>
                      <a:pt x="4488" y="3681"/>
                    </a:cubicBezTo>
                    <a:cubicBezTo>
                      <a:pt x="6162" y="2007"/>
                      <a:pt x="5517" y="0"/>
                      <a:pt x="40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5" name="Google Shape;205;p8"/>
            <p:cNvGrpSpPr/>
            <p:nvPr/>
          </p:nvGrpSpPr>
          <p:grpSpPr>
            <a:xfrm>
              <a:off x="8413093" y="1969473"/>
              <a:ext cx="181750" cy="174144"/>
              <a:chOff x="5521743" y="-930452"/>
              <a:chExt cx="181750" cy="174144"/>
            </a:xfrm>
          </p:grpSpPr>
          <p:sp>
            <p:nvSpPr>
              <p:cNvPr id="206" name="Google Shape;206;p8"/>
              <p:cNvSpPr/>
              <p:nvPr/>
            </p:nvSpPr>
            <p:spPr>
              <a:xfrm rot="-1503890">
                <a:off x="5541751" y="-906360"/>
                <a:ext cx="141735" cy="125960"/>
              </a:xfrm>
              <a:custGeom>
                <a:avLst/>
                <a:gdLst/>
                <a:ahLst/>
                <a:cxnLst/>
                <a:rect l="l" t="t" r="r" b="b"/>
                <a:pathLst>
                  <a:path w="11896" h="10572" extrusionOk="0">
                    <a:moveTo>
                      <a:pt x="6045" y="0"/>
                    </a:moveTo>
                    <a:cubicBezTo>
                      <a:pt x="5354" y="0"/>
                      <a:pt x="4672" y="140"/>
                      <a:pt x="4038" y="396"/>
                    </a:cubicBezTo>
                    <a:cubicBezTo>
                      <a:pt x="2725" y="893"/>
                      <a:pt x="1631" y="1908"/>
                      <a:pt x="1094" y="3300"/>
                    </a:cubicBezTo>
                    <a:cubicBezTo>
                      <a:pt x="0" y="6006"/>
                      <a:pt x="1293" y="9089"/>
                      <a:pt x="3998" y="10183"/>
                    </a:cubicBezTo>
                    <a:cubicBezTo>
                      <a:pt x="4651" y="10447"/>
                      <a:pt x="5325" y="10572"/>
                      <a:pt x="5987" y="10572"/>
                    </a:cubicBezTo>
                    <a:cubicBezTo>
                      <a:pt x="8075" y="10572"/>
                      <a:pt x="10051" y="9332"/>
                      <a:pt x="10881" y="7279"/>
                    </a:cubicBezTo>
                    <a:cubicBezTo>
                      <a:pt x="10921" y="7179"/>
                      <a:pt x="10961" y="7080"/>
                      <a:pt x="11001" y="6961"/>
                    </a:cubicBezTo>
                    <a:cubicBezTo>
                      <a:pt x="11896" y="4315"/>
                      <a:pt x="10583" y="1430"/>
                      <a:pt x="7997" y="396"/>
                    </a:cubicBezTo>
                    <a:cubicBezTo>
                      <a:pt x="7359" y="125"/>
                      <a:pt x="6698" y="0"/>
                      <a:pt x="6045" y="0"/>
                    </a:cubicBezTo>
                    <a:close/>
                  </a:path>
                </a:pathLst>
              </a:custGeom>
              <a:solidFill>
                <a:srgbClr val="F9BE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8"/>
              <p:cNvSpPr/>
              <p:nvPr/>
            </p:nvSpPr>
            <p:spPr>
              <a:xfrm rot="-1503890">
                <a:off x="5543252" y="-899605"/>
                <a:ext cx="131071" cy="121242"/>
              </a:xfrm>
              <a:custGeom>
                <a:avLst/>
                <a:gdLst/>
                <a:ahLst/>
                <a:cxnLst/>
                <a:rect l="l" t="t" r="r" b="b"/>
                <a:pathLst>
                  <a:path w="11001" h="10176" extrusionOk="0">
                    <a:moveTo>
                      <a:pt x="4018" y="0"/>
                    </a:moveTo>
                    <a:lnTo>
                      <a:pt x="4018" y="0"/>
                    </a:lnTo>
                    <a:cubicBezTo>
                      <a:pt x="2725" y="497"/>
                      <a:pt x="1631" y="1512"/>
                      <a:pt x="1094" y="2904"/>
                    </a:cubicBezTo>
                    <a:cubicBezTo>
                      <a:pt x="0" y="5610"/>
                      <a:pt x="1293" y="8693"/>
                      <a:pt x="3998" y="9787"/>
                    </a:cubicBezTo>
                    <a:cubicBezTo>
                      <a:pt x="4651" y="10051"/>
                      <a:pt x="5325" y="10176"/>
                      <a:pt x="5987" y="10176"/>
                    </a:cubicBezTo>
                    <a:cubicBezTo>
                      <a:pt x="8075" y="10176"/>
                      <a:pt x="10051" y="8936"/>
                      <a:pt x="10881" y="6883"/>
                    </a:cubicBezTo>
                    <a:cubicBezTo>
                      <a:pt x="10921" y="6783"/>
                      <a:pt x="10961" y="6684"/>
                      <a:pt x="11001" y="6565"/>
                    </a:cubicBezTo>
                    <a:lnTo>
                      <a:pt x="11001" y="6565"/>
                    </a:lnTo>
                    <a:cubicBezTo>
                      <a:pt x="10193" y="7152"/>
                      <a:pt x="9174" y="7627"/>
                      <a:pt x="7972" y="7627"/>
                    </a:cubicBezTo>
                    <a:cubicBezTo>
                      <a:pt x="7221" y="7627"/>
                      <a:pt x="6398" y="7441"/>
                      <a:pt x="5510" y="6982"/>
                    </a:cubicBezTo>
                    <a:cubicBezTo>
                      <a:pt x="1850" y="5073"/>
                      <a:pt x="3203" y="1512"/>
                      <a:pt x="4018" y="0"/>
                    </a:cubicBezTo>
                    <a:close/>
                  </a:path>
                </a:pathLst>
              </a:custGeom>
              <a:solidFill>
                <a:srgbClr val="AC88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8"/>
              <p:cNvSpPr/>
              <p:nvPr/>
            </p:nvSpPr>
            <p:spPr>
              <a:xfrm rot="-1503890">
                <a:off x="5594268" y="-903402"/>
                <a:ext cx="60752" cy="49374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4144" extrusionOk="0">
                    <a:moveTo>
                      <a:pt x="1741" y="1"/>
                    </a:moveTo>
                    <a:cubicBezTo>
                      <a:pt x="500" y="1"/>
                      <a:pt x="0" y="1688"/>
                      <a:pt x="1433" y="3022"/>
                    </a:cubicBezTo>
                    <a:cubicBezTo>
                      <a:pt x="2305" y="3819"/>
                      <a:pt x="3057" y="4144"/>
                      <a:pt x="3611" y="4144"/>
                    </a:cubicBezTo>
                    <a:lnTo>
                      <a:pt x="3611" y="4144"/>
                    </a:lnTo>
                    <a:cubicBezTo>
                      <a:pt x="4842" y="4144"/>
                      <a:pt x="5099" y="2544"/>
                      <a:pt x="3522" y="953"/>
                    </a:cubicBezTo>
                    <a:cubicBezTo>
                      <a:pt x="2860" y="274"/>
                      <a:pt x="2241" y="1"/>
                      <a:pt x="17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9" name="Google Shape;209;p8"/>
            <p:cNvGrpSpPr/>
            <p:nvPr/>
          </p:nvGrpSpPr>
          <p:grpSpPr>
            <a:xfrm>
              <a:off x="663769" y="714564"/>
              <a:ext cx="151213" cy="148631"/>
              <a:chOff x="4319562" y="-1275713"/>
              <a:chExt cx="184744" cy="181568"/>
            </a:xfrm>
          </p:grpSpPr>
          <p:sp>
            <p:nvSpPr>
              <p:cNvPr id="210" name="Google Shape;210;p8"/>
              <p:cNvSpPr/>
              <p:nvPr/>
            </p:nvSpPr>
            <p:spPr>
              <a:xfrm rot="-1504107">
                <a:off x="4341405" y="-1252163"/>
                <a:ext cx="141058" cy="134466"/>
              </a:xfrm>
              <a:custGeom>
                <a:avLst/>
                <a:gdLst/>
                <a:ahLst/>
                <a:cxnLst/>
                <a:rect l="l" t="t" r="r" b="b"/>
                <a:pathLst>
                  <a:path w="5093" h="4855" extrusionOk="0">
                    <a:moveTo>
                      <a:pt x="2581" y="0"/>
                    </a:moveTo>
                    <a:cubicBezTo>
                      <a:pt x="1467" y="0"/>
                      <a:pt x="471" y="805"/>
                      <a:pt x="219" y="1919"/>
                    </a:cubicBezTo>
                    <a:cubicBezTo>
                      <a:pt x="219" y="1978"/>
                      <a:pt x="199" y="2018"/>
                      <a:pt x="199" y="2078"/>
                    </a:cubicBezTo>
                    <a:cubicBezTo>
                      <a:pt x="0" y="3391"/>
                      <a:pt x="915" y="4624"/>
                      <a:pt x="2228" y="4823"/>
                    </a:cubicBezTo>
                    <a:cubicBezTo>
                      <a:pt x="2357" y="4845"/>
                      <a:pt x="2485" y="4855"/>
                      <a:pt x="2612" y="4855"/>
                    </a:cubicBezTo>
                    <a:cubicBezTo>
                      <a:pt x="3777" y="4855"/>
                      <a:pt x="4814" y="3978"/>
                      <a:pt x="4993" y="2794"/>
                    </a:cubicBezTo>
                    <a:cubicBezTo>
                      <a:pt x="5093" y="2118"/>
                      <a:pt x="4914" y="1461"/>
                      <a:pt x="4516" y="964"/>
                    </a:cubicBezTo>
                    <a:cubicBezTo>
                      <a:pt x="4138" y="486"/>
                      <a:pt x="3601" y="128"/>
                      <a:pt x="2945" y="29"/>
                    </a:cubicBezTo>
                    <a:cubicBezTo>
                      <a:pt x="2822" y="10"/>
                      <a:pt x="2701" y="0"/>
                      <a:pt x="2581" y="0"/>
                    </a:cubicBezTo>
                    <a:close/>
                  </a:path>
                </a:pathLst>
              </a:custGeom>
              <a:solidFill>
                <a:srgbClr val="E73E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8"/>
              <p:cNvSpPr/>
              <p:nvPr/>
            </p:nvSpPr>
            <p:spPr>
              <a:xfrm rot="-1504107">
                <a:off x="4347053" y="-1226746"/>
                <a:ext cx="141058" cy="107795"/>
              </a:xfrm>
              <a:custGeom>
                <a:avLst/>
                <a:gdLst/>
                <a:ahLst/>
                <a:cxnLst/>
                <a:rect l="l" t="t" r="r" b="b"/>
                <a:pathLst>
                  <a:path w="5093" h="3892" extrusionOk="0">
                    <a:moveTo>
                      <a:pt x="4536" y="1"/>
                    </a:moveTo>
                    <a:cubicBezTo>
                      <a:pt x="4497" y="774"/>
                      <a:pt x="4233" y="2412"/>
                      <a:pt x="2465" y="2412"/>
                    </a:cubicBezTo>
                    <a:cubicBezTo>
                      <a:pt x="2414" y="2412"/>
                      <a:pt x="2362" y="2411"/>
                      <a:pt x="2308" y="2408"/>
                    </a:cubicBezTo>
                    <a:cubicBezTo>
                      <a:pt x="1094" y="2348"/>
                      <a:pt x="518" y="1652"/>
                      <a:pt x="219" y="956"/>
                    </a:cubicBezTo>
                    <a:cubicBezTo>
                      <a:pt x="219" y="1015"/>
                      <a:pt x="199" y="1055"/>
                      <a:pt x="199" y="1115"/>
                    </a:cubicBezTo>
                    <a:cubicBezTo>
                      <a:pt x="0" y="2428"/>
                      <a:pt x="915" y="3661"/>
                      <a:pt x="2228" y="3860"/>
                    </a:cubicBezTo>
                    <a:cubicBezTo>
                      <a:pt x="2357" y="3882"/>
                      <a:pt x="2485" y="3892"/>
                      <a:pt x="2612" y="3892"/>
                    </a:cubicBezTo>
                    <a:cubicBezTo>
                      <a:pt x="3777" y="3892"/>
                      <a:pt x="4814" y="3015"/>
                      <a:pt x="4993" y="1831"/>
                    </a:cubicBezTo>
                    <a:cubicBezTo>
                      <a:pt x="5093" y="1155"/>
                      <a:pt x="4914" y="498"/>
                      <a:pt x="4536" y="1"/>
                    </a:cubicBezTo>
                    <a:close/>
                  </a:path>
                </a:pathLst>
              </a:custGeom>
              <a:solidFill>
                <a:srgbClr val="AD45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8"/>
              <p:cNvSpPr/>
              <p:nvPr/>
            </p:nvSpPr>
            <p:spPr>
              <a:xfrm rot="-1504107">
                <a:off x="4347350" y="-1236223"/>
                <a:ext cx="78741" cy="39495"/>
              </a:xfrm>
              <a:custGeom>
                <a:avLst/>
                <a:gdLst/>
                <a:ahLst/>
                <a:cxnLst/>
                <a:rect l="l" t="t" r="r" b="b"/>
                <a:pathLst>
                  <a:path w="2843" h="1426" extrusionOk="0">
                    <a:moveTo>
                      <a:pt x="1839" y="1"/>
                    </a:moveTo>
                    <a:cubicBezTo>
                      <a:pt x="1701" y="1"/>
                      <a:pt x="1543" y="22"/>
                      <a:pt x="1366" y="70"/>
                    </a:cubicBezTo>
                    <a:cubicBezTo>
                      <a:pt x="105" y="385"/>
                      <a:pt x="0" y="1425"/>
                      <a:pt x="1174" y="1425"/>
                    </a:cubicBezTo>
                    <a:cubicBezTo>
                      <a:pt x="1334" y="1425"/>
                      <a:pt x="1517" y="1406"/>
                      <a:pt x="1724" y="1363"/>
                    </a:cubicBezTo>
                    <a:cubicBezTo>
                      <a:pt x="2791" y="1136"/>
                      <a:pt x="2843" y="1"/>
                      <a:pt x="18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" name="Google Shape;213;p8"/>
            <p:cNvGrpSpPr/>
            <p:nvPr/>
          </p:nvGrpSpPr>
          <p:grpSpPr>
            <a:xfrm>
              <a:off x="878943" y="1085748"/>
              <a:ext cx="181750" cy="174144"/>
              <a:chOff x="5521743" y="-930452"/>
              <a:chExt cx="181750" cy="174144"/>
            </a:xfrm>
          </p:grpSpPr>
          <p:sp>
            <p:nvSpPr>
              <p:cNvPr id="214" name="Google Shape;214;p8"/>
              <p:cNvSpPr/>
              <p:nvPr/>
            </p:nvSpPr>
            <p:spPr>
              <a:xfrm rot="-1503890">
                <a:off x="5541751" y="-906360"/>
                <a:ext cx="141735" cy="125960"/>
              </a:xfrm>
              <a:custGeom>
                <a:avLst/>
                <a:gdLst/>
                <a:ahLst/>
                <a:cxnLst/>
                <a:rect l="l" t="t" r="r" b="b"/>
                <a:pathLst>
                  <a:path w="11896" h="10572" extrusionOk="0">
                    <a:moveTo>
                      <a:pt x="6045" y="0"/>
                    </a:moveTo>
                    <a:cubicBezTo>
                      <a:pt x="5354" y="0"/>
                      <a:pt x="4672" y="140"/>
                      <a:pt x="4038" y="396"/>
                    </a:cubicBezTo>
                    <a:cubicBezTo>
                      <a:pt x="2725" y="893"/>
                      <a:pt x="1631" y="1908"/>
                      <a:pt x="1094" y="3300"/>
                    </a:cubicBezTo>
                    <a:cubicBezTo>
                      <a:pt x="0" y="6006"/>
                      <a:pt x="1293" y="9089"/>
                      <a:pt x="3998" y="10183"/>
                    </a:cubicBezTo>
                    <a:cubicBezTo>
                      <a:pt x="4651" y="10447"/>
                      <a:pt x="5325" y="10572"/>
                      <a:pt x="5987" y="10572"/>
                    </a:cubicBezTo>
                    <a:cubicBezTo>
                      <a:pt x="8075" y="10572"/>
                      <a:pt x="10051" y="9332"/>
                      <a:pt x="10881" y="7279"/>
                    </a:cubicBezTo>
                    <a:cubicBezTo>
                      <a:pt x="10921" y="7179"/>
                      <a:pt x="10961" y="7080"/>
                      <a:pt x="11001" y="6961"/>
                    </a:cubicBezTo>
                    <a:cubicBezTo>
                      <a:pt x="11896" y="4315"/>
                      <a:pt x="10583" y="1430"/>
                      <a:pt x="7997" y="396"/>
                    </a:cubicBezTo>
                    <a:cubicBezTo>
                      <a:pt x="7359" y="125"/>
                      <a:pt x="6698" y="0"/>
                      <a:pt x="6045" y="0"/>
                    </a:cubicBezTo>
                    <a:close/>
                  </a:path>
                </a:pathLst>
              </a:custGeom>
              <a:solidFill>
                <a:srgbClr val="F9BE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8"/>
              <p:cNvSpPr/>
              <p:nvPr/>
            </p:nvSpPr>
            <p:spPr>
              <a:xfrm rot="-1503890">
                <a:off x="5543252" y="-899605"/>
                <a:ext cx="131071" cy="121242"/>
              </a:xfrm>
              <a:custGeom>
                <a:avLst/>
                <a:gdLst/>
                <a:ahLst/>
                <a:cxnLst/>
                <a:rect l="l" t="t" r="r" b="b"/>
                <a:pathLst>
                  <a:path w="11001" h="10176" extrusionOk="0">
                    <a:moveTo>
                      <a:pt x="4018" y="0"/>
                    </a:moveTo>
                    <a:lnTo>
                      <a:pt x="4018" y="0"/>
                    </a:lnTo>
                    <a:cubicBezTo>
                      <a:pt x="2725" y="497"/>
                      <a:pt x="1631" y="1512"/>
                      <a:pt x="1094" y="2904"/>
                    </a:cubicBezTo>
                    <a:cubicBezTo>
                      <a:pt x="0" y="5610"/>
                      <a:pt x="1293" y="8693"/>
                      <a:pt x="3998" y="9787"/>
                    </a:cubicBezTo>
                    <a:cubicBezTo>
                      <a:pt x="4651" y="10051"/>
                      <a:pt x="5325" y="10176"/>
                      <a:pt x="5987" y="10176"/>
                    </a:cubicBezTo>
                    <a:cubicBezTo>
                      <a:pt x="8075" y="10176"/>
                      <a:pt x="10051" y="8936"/>
                      <a:pt x="10881" y="6883"/>
                    </a:cubicBezTo>
                    <a:cubicBezTo>
                      <a:pt x="10921" y="6783"/>
                      <a:pt x="10961" y="6684"/>
                      <a:pt x="11001" y="6565"/>
                    </a:cubicBezTo>
                    <a:lnTo>
                      <a:pt x="11001" y="6565"/>
                    </a:lnTo>
                    <a:cubicBezTo>
                      <a:pt x="10193" y="7152"/>
                      <a:pt x="9174" y="7627"/>
                      <a:pt x="7972" y="7627"/>
                    </a:cubicBezTo>
                    <a:cubicBezTo>
                      <a:pt x="7221" y="7627"/>
                      <a:pt x="6398" y="7441"/>
                      <a:pt x="5510" y="6982"/>
                    </a:cubicBezTo>
                    <a:cubicBezTo>
                      <a:pt x="1850" y="5073"/>
                      <a:pt x="3203" y="1512"/>
                      <a:pt x="4018" y="0"/>
                    </a:cubicBezTo>
                    <a:close/>
                  </a:path>
                </a:pathLst>
              </a:custGeom>
              <a:solidFill>
                <a:srgbClr val="AC88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8"/>
              <p:cNvSpPr/>
              <p:nvPr/>
            </p:nvSpPr>
            <p:spPr>
              <a:xfrm rot="-1503890">
                <a:off x="5594268" y="-903402"/>
                <a:ext cx="60752" cy="49374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4144" extrusionOk="0">
                    <a:moveTo>
                      <a:pt x="1741" y="1"/>
                    </a:moveTo>
                    <a:cubicBezTo>
                      <a:pt x="500" y="1"/>
                      <a:pt x="0" y="1688"/>
                      <a:pt x="1433" y="3022"/>
                    </a:cubicBezTo>
                    <a:cubicBezTo>
                      <a:pt x="2305" y="3819"/>
                      <a:pt x="3057" y="4144"/>
                      <a:pt x="3611" y="4144"/>
                    </a:cubicBezTo>
                    <a:lnTo>
                      <a:pt x="3611" y="4144"/>
                    </a:lnTo>
                    <a:cubicBezTo>
                      <a:pt x="4842" y="4144"/>
                      <a:pt x="5099" y="2544"/>
                      <a:pt x="3522" y="953"/>
                    </a:cubicBezTo>
                    <a:cubicBezTo>
                      <a:pt x="2860" y="274"/>
                      <a:pt x="2241" y="1"/>
                      <a:pt x="17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7" name="Google Shape;217;p8"/>
            <p:cNvGrpSpPr/>
            <p:nvPr/>
          </p:nvGrpSpPr>
          <p:grpSpPr>
            <a:xfrm>
              <a:off x="8789587" y="1812962"/>
              <a:ext cx="184744" cy="181568"/>
              <a:chOff x="4319562" y="-1275713"/>
              <a:chExt cx="184744" cy="181568"/>
            </a:xfrm>
          </p:grpSpPr>
          <p:sp>
            <p:nvSpPr>
              <p:cNvPr id="218" name="Google Shape;218;p8"/>
              <p:cNvSpPr/>
              <p:nvPr/>
            </p:nvSpPr>
            <p:spPr>
              <a:xfrm rot="-1504107">
                <a:off x="4341405" y="-1252163"/>
                <a:ext cx="141058" cy="134466"/>
              </a:xfrm>
              <a:custGeom>
                <a:avLst/>
                <a:gdLst/>
                <a:ahLst/>
                <a:cxnLst/>
                <a:rect l="l" t="t" r="r" b="b"/>
                <a:pathLst>
                  <a:path w="5093" h="4855" extrusionOk="0">
                    <a:moveTo>
                      <a:pt x="2581" y="0"/>
                    </a:moveTo>
                    <a:cubicBezTo>
                      <a:pt x="1467" y="0"/>
                      <a:pt x="471" y="805"/>
                      <a:pt x="219" y="1919"/>
                    </a:cubicBezTo>
                    <a:cubicBezTo>
                      <a:pt x="219" y="1978"/>
                      <a:pt x="199" y="2018"/>
                      <a:pt x="199" y="2078"/>
                    </a:cubicBezTo>
                    <a:cubicBezTo>
                      <a:pt x="0" y="3391"/>
                      <a:pt x="915" y="4624"/>
                      <a:pt x="2228" y="4823"/>
                    </a:cubicBezTo>
                    <a:cubicBezTo>
                      <a:pt x="2357" y="4845"/>
                      <a:pt x="2485" y="4855"/>
                      <a:pt x="2612" y="4855"/>
                    </a:cubicBezTo>
                    <a:cubicBezTo>
                      <a:pt x="3777" y="4855"/>
                      <a:pt x="4814" y="3978"/>
                      <a:pt x="4993" y="2794"/>
                    </a:cubicBezTo>
                    <a:cubicBezTo>
                      <a:pt x="5093" y="2118"/>
                      <a:pt x="4914" y="1461"/>
                      <a:pt x="4516" y="964"/>
                    </a:cubicBezTo>
                    <a:cubicBezTo>
                      <a:pt x="4138" y="486"/>
                      <a:pt x="3601" y="128"/>
                      <a:pt x="2945" y="29"/>
                    </a:cubicBezTo>
                    <a:cubicBezTo>
                      <a:pt x="2822" y="10"/>
                      <a:pt x="2701" y="0"/>
                      <a:pt x="2581" y="0"/>
                    </a:cubicBezTo>
                    <a:close/>
                  </a:path>
                </a:pathLst>
              </a:custGeom>
              <a:solidFill>
                <a:srgbClr val="E73E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8"/>
              <p:cNvSpPr/>
              <p:nvPr/>
            </p:nvSpPr>
            <p:spPr>
              <a:xfrm rot="-1504107">
                <a:off x="4347053" y="-1226746"/>
                <a:ext cx="141058" cy="107795"/>
              </a:xfrm>
              <a:custGeom>
                <a:avLst/>
                <a:gdLst/>
                <a:ahLst/>
                <a:cxnLst/>
                <a:rect l="l" t="t" r="r" b="b"/>
                <a:pathLst>
                  <a:path w="5093" h="3892" extrusionOk="0">
                    <a:moveTo>
                      <a:pt x="4536" y="1"/>
                    </a:moveTo>
                    <a:cubicBezTo>
                      <a:pt x="4497" y="774"/>
                      <a:pt x="4233" y="2412"/>
                      <a:pt x="2465" y="2412"/>
                    </a:cubicBezTo>
                    <a:cubicBezTo>
                      <a:pt x="2414" y="2412"/>
                      <a:pt x="2362" y="2411"/>
                      <a:pt x="2308" y="2408"/>
                    </a:cubicBezTo>
                    <a:cubicBezTo>
                      <a:pt x="1094" y="2348"/>
                      <a:pt x="518" y="1652"/>
                      <a:pt x="219" y="956"/>
                    </a:cubicBezTo>
                    <a:cubicBezTo>
                      <a:pt x="219" y="1015"/>
                      <a:pt x="199" y="1055"/>
                      <a:pt x="199" y="1115"/>
                    </a:cubicBezTo>
                    <a:cubicBezTo>
                      <a:pt x="0" y="2428"/>
                      <a:pt x="915" y="3661"/>
                      <a:pt x="2228" y="3860"/>
                    </a:cubicBezTo>
                    <a:cubicBezTo>
                      <a:pt x="2357" y="3882"/>
                      <a:pt x="2485" y="3892"/>
                      <a:pt x="2612" y="3892"/>
                    </a:cubicBezTo>
                    <a:cubicBezTo>
                      <a:pt x="3777" y="3892"/>
                      <a:pt x="4814" y="3015"/>
                      <a:pt x="4993" y="1831"/>
                    </a:cubicBezTo>
                    <a:cubicBezTo>
                      <a:pt x="5093" y="1155"/>
                      <a:pt x="4914" y="498"/>
                      <a:pt x="4536" y="1"/>
                    </a:cubicBezTo>
                    <a:close/>
                  </a:path>
                </a:pathLst>
              </a:custGeom>
              <a:solidFill>
                <a:srgbClr val="AD45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8"/>
              <p:cNvSpPr/>
              <p:nvPr/>
            </p:nvSpPr>
            <p:spPr>
              <a:xfrm rot="-1504107">
                <a:off x="4347350" y="-1236223"/>
                <a:ext cx="78741" cy="39495"/>
              </a:xfrm>
              <a:custGeom>
                <a:avLst/>
                <a:gdLst/>
                <a:ahLst/>
                <a:cxnLst/>
                <a:rect l="l" t="t" r="r" b="b"/>
                <a:pathLst>
                  <a:path w="2843" h="1426" extrusionOk="0">
                    <a:moveTo>
                      <a:pt x="1839" y="1"/>
                    </a:moveTo>
                    <a:cubicBezTo>
                      <a:pt x="1701" y="1"/>
                      <a:pt x="1543" y="22"/>
                      <a:pt x="1366" y="70"/>
                    </a:cubicBezTo>
                    <a:cubicBezTo>
                      <a:pt x="105" y="385"/>
                      <a:pt x="0" y="1425"/>
                      <a:pt x="1174" y="1425"/>
                    </a:cubicBezTo>
                    <a:cubicBezTo>
                      <a:pt x="1334" y="1425"/>
                      <a:pt x="1517" y="1406"/>
                      <a:pt x="1724" y="1363"/>
                    </a:cubicBezTo>
                    <a:cubicBezTo>
                      <a:pt x="2791" y="1136"/>
                      <a:pt x="2843" y="1"/>
                      <a:pt x="18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1" name="Google Shape;221;p8"/>
            <p:cNvGrpSpPr/>
            <p:nvPr/>
          </p:nvGrpSpPr>
          <p:grpSpPr>
            <a:xfrm>
              <a:off x="990478" y="414775"/>
              <a:ext cx="313636" cy="299811"/>
              <a:chOff x="4638731" y="-765033"/>
              <a:chExt cx="361456" cy="345524"/>
            </a:xfrm>
          </p:grpSpPr>
          <p:sp>
            <p:nvSpPr>
              <p:cNvPr id="222" name="Google Shape;222;p8"/>
              <p:cNvSpPr/>
              <p:nvPr/>
            </p:nvSpPr>
            <p:spPr>
              <a:xfrm rot="-1503852">
                <a:off x="4678255" y="-716955"/>
                <a:ext cx="282408" cy="249369"/>
              </a:xfrm>
              <a:custGeom>
                <a:avLst/>
                <a:gdLst/>
                <a:ahLst/>
                <a:cxnLst/>
                <a:rect l="l" t="t" r="r" b="b"/>
                <a:pathLst>
                  <a:path w="14702" h="12982" extrusionOk="0">
                    <a:moveTo>
                      <a:pt x="7270" y="0"/>
                    </a:moveTo>
                    <a:cubicBezTo>
                      <a:pt x="6365" y="0"/>
                      <a:pt x="5447" y="188"/>
                      <a:pt x="4576" y="591"/>
                    </a:cubicBezTo>
                    <a:cubicBezTo>
                      <a:pt x="1453" y="2043"/>
                      <a:pt x="1" y="5664"/>
                      <a:pt x="1254" y="8827"/>
                    </a:cubicBezTo>
                    <a:cubicBezTo>
                      <a:pt x="1274" y="8946"/>
                      <a:pt x="1354" y="9085"/>
                      <a:pt x="1393" y="9205"/>
                    </a:cubicBezTo>
                    <a:cubicBezTo>
                      <a:pt x="2497" y="11586"/>
                      <a:pt x="4851" y="12982"/>
                      <a:pt x="7311" y="12982"/>
                    </a:cubicBezTo>
                    <a:cubicBezTo>
                      <a:pt x="8221" y="12982"/>
                      <a:pt x="9146" y="12791"/>
                      <a:pt x="10027" y="12388"/>
                    </a:cubicBezTo>
                    <a:cubicBezTo>
                      <a:pt x="13289" y="10876"/>
                      <a:pt x="14702" y="7017"/>
                      <a:pt x="13210" y="3754"/>
                    </a:cubicBezTo>
                    <a:cubicBezTo>
                      <a:pt x="12454" y="2103"/>
                      <a:pt x="11061" y="909"/>
                      <a:pt x="9450" y="372"/>
                    </a:cubicBezTo>
                    <a:cubicBezTo>
                      <a:pt x="8756" y="129"/>
                      <a:pt x="8018" y="0"/>
                      <a:pt x="7270" y="0"/>
                    </a:cubicBezTo>
                    <a:close/>
                  </a:path>
                </a:pathLst>
              </a:custGeom>
              <a:solidFill>
                <a:srgbClr val="368A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8"/>
              <p:cNvSpPr/>
              <p:nvPr/>
            </p:nvSpPr>
            <p:spPr>
              <a:xfrm rot="-1503852">
                <a:off x="4702723" y="-715248"/>
                <a:ext cx="258320" cy="242223"/>
              </a:xfrm>
              <a:custGeom>
                <a:avLst/>
                <a:gdLst/>
                <a:ahLst/>
                <a:cxnLst/>
                <a:rect l="l" t="t" r="r" b="b"/>
                <a:pathLst>
                  <a:path w="13448" h="12610" extrusionOk="0">
                    <a:moveTo>
                      <a:pt x="8176" y="0"/>
                    </a:moveTo>
                    <a:cubicBezTo>
                      <a:pt x="9270" y="1811"/>
                      <a:pt x="11120" y="6088"/>
                      <a:pt x="6744" y="8654"/>
                    </a:cubicBezTo>
                    <a:cubicBezTo>
                      <a:pt x="5574" y="9344"/>
                      <a:pt x="4482" y="9617"/>
                      <a:pt x="3487" y="9617"/>
                    </a:cubicBezTo>
                    <a:cubicBezTo>
                      <a:pt x="2130" y="9617"/>
                      <a:pt x="953" y="9109"/>
                      <a:pt x="0" y="8455"/>
                    </a:cubicBezTo>
                    <a:lnTo>
                      <a:pt x="0" y="8455"/>
                    </a:lnTo>
                    <a:cubicBezTo>
                      <a:pt x="20" y="8574"/>
                      <a:pt x="100" y="8713"/>
                      <a:pt x="139" y="8833"/>
                    </a:cubicBezTo>
                    <a:cubicBezTo>
                      <a:pt x="1243" y="11214"/>
                      <a:pt x="3597" y="12610"/>
                      <a:pt x="6057" y="12610"/>
                    </a:cubicBezTo>
                    <a:cubicBezTo>
                      <a:pt x="6967" y="12610"/>
                      <a:pt x="7892" y="12419"/>
                      <a:pt x="8773" y="12016"/>
                    </a:cubicBezTo>
                    <a:cubicBezTo>
                      <a:pt x="12035" y="10504"/>
                      <a:pt x="13448" y="6645"/>
                      <a:pt x="11956" y="3382"/>
                    </a:cubicBezTo>
                    <a:cubicBezTo>
                      <a:pt x="11200" y="1731"/>
                      <a:pt x="9807" y="537"/>
                      <a:pt x="8176" y="0"/>
                    </a:cubicBezTo>
                    <a:close/>
                  </a:path>
                </a:pathLst>
              </a:custGeom>
              <a:solidFill>
                <a:srgbClr val="326D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 rot="-1503852">
                <a:off x="4690188" y="-665513"/>
                <a:ext cx="118365" cy="99675"/>
              </a:xfrm>
              <a:custGeom>
                <a:avLst/>
                <a:gdLst/>
                <a:ahLst/>
                <a:cxnLst/>
                <a:rect l="l" t="t" r="r" b="b"/>
                <a:pathLst>
                  <a:path w="6162" h="5189" extrusionOk="0">
                    <a:moveTo>
                      <a:pt x="4036" y="0"/>
                    </a:moveTo>
                    <a:cubicBezTo>
                      <a:pt x="3405" y="0"/>
                      <a:pt x="2622" y="364"/>
                      <a:pt x="1802" y="1274"/>
                    </a:cubicBezTo>
                    <a:cubicBezTo>
                      <a:pt x="1" y="3290"/>
                      <a:pt x="353" y="5189"/>
                      <a:pt x="1789" y="5189"/>
                    </a:cubicBezTo>
                    <a:cubicBezTo>
                      <a:pt x="2478" y="5189"/>
                      <a:pt x="3417" y="4751"/>
                      <a:pt x="4488" y="3681"/>
                    </a:cubicBezTo>
                    <a:cubicBezTo>
                      <a:pt x="6162" y="2007"/>
                      <a:pt x="5517" y="0"/>
                      <a:pt x="40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9"/>
          <p:cNvSpPr txBox="1">
            <a:spLocks noGrp="1"/>
          </p:cNvSpPr>
          <p:nvPr>
            <p:ph type="subTitle" idx="1"/>
          </p:nvPr>
        </p:nvSpPr>
        <p:spPr>
          <a:xfrm>
            <a:off x="1094600" y="2435775"/>
            <a:ext cx="3153600" cy="14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7" name="Google Shape;227;p9"/>
          <p:cNvSpPr txBox="1">
            <a:spLocks noGrp="1"/>
          </p:cNvSpPr>
          <p:nvPr>
            <p:ph type="title"/>
          </p:nvPr>
        </p:nvSpPr>
        <p:spPr>
          <a:xfrm>
            <a:off x="1282975" y="1431150"/>
            <a:ext cx="277680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28" name="Google Shape;228;p9"/>
          <p:cNvGrpSpPr/>
          <p:nvPr/>
        </p:nvGrpSpPr>
        <p:grpSpPr>
          <a:xfrm>
            <a:off x="-2360131" y="-1232117"/>
            <a:ext cx="4914410" cy="8659644"/>
            <a:chOff x="-2360131" y="-1232117"/>
            <a:chExt cx="4914410" cy="8659644"/>
          </a:xfrm>
        </p:grpSpPr>
        <p:sp>
          <p:nvSpPr>
            <p:cNvPr id="229" name="Google Shape;229;p9"/>
            <p:cNvSpPr/>
            <p:nvPr/>
          </p:nvSpPr>
          <p:spPr>
            <a:xfrm rot="-3452314">
              <a:off x="-1993246" y="3809790"/>
              <a:ext cx="3495723" cy="2789001"/>
            </a:xfrm>
            <a:custGeom>
              <a:avLst/>
              <a:gdLst/>
              <a:ahLst/>
              <a:cxnLst/>
              <a:rect l="l" t="t" r="r" b="b"/>
              <a:pathLst>
                <a:path w="86275" h="68833" extrusionOk="0">
                  <a:moveTo>
                    <a:pt x="25845" y="1"/>
                  </a:moveTo>
                  <a:cubicBezTo>
                    <a:pt x="23324" y="1"/>
                    <a:pt x="20806" y="600"/>
                    <a:pt x="18600" y="1812"/>
                  </a:cubicBezTo>
                  <a:lnTo>
                    <a:pt x="15497" y="1951"/>
                  </a:lnTo>
                  <a:cubicBezTo>
                    <a:pt x="10384" y="4119"/>
                    <a:pt x="7539" y="9510"/>
                    <a:pt x="5132" y="14503"/>
                  </a:cubicBezTo>
                  <a:cubicBezTo>
                    <a:pt x="3442" y="17984"/>
                    <a:pt x="1751" y="21466"/>
                    <a:pt x="856" y="25225"/>
                  </a:cubicBezTo>
                  <a:cubicBezTo>
                    <a:pt x="259" y="27672"/>
                    <a:pt x="0" y="30298"/>
                    <a:pt x="856" y="32685"/>
                  </a:cubicBezTo>
                  <a:cubicBezTo>
                    <a:pt x="1572" y="34774"/>
                    <a:pt x="3064" y="36485"/>
                    <a:pt x="4675" y="37977"/>
                  </a:cubicBezTo>
                  <a:cubicBezTo>
                    <a:pt x="9608" y="42452"/>
                    <a:pt x="15914" y="45078"/>
                    <a:pt x="22081" y="47585"/>
                  </a:cubicBezTo>
                  <a:cubicBezTo>
                    <a:pt x="36284" y="53354"/>
                    <a:pt x="50508" y="59142"/>
                    <a:pt x="64711" y="64911"/>
                  </a:cubicBezTo>
                  <a:cubicBezTo>
                    <a:pt x="69510" y="66856"/>
                    <a:pt x="74501" y="68832"/>
                    <a:pt x="79597" y="68832"/>
                  </a:cubicBezTo>
                  <a:cubicBezTo>
                    <a:pt x="80184" y="68832"/>
                    <a:pt x="80772" y="68806"/>
                    <a:pt x="81361" y="68751"/>
                  </a:cubicBezTo>
                  <a:cubicBezTo>
                    <a:pt x="82595" y="68651"/>
                    <a:pt x="83848" y="68373"/>
                    <a:pt x="84783" y="67557"/>
                  </a:cubicBezTo>
                  <a:cubicBezTo>
                    <a:pt x="85937" y="66503"/>
                    <a:pt x="86275" y="64812"/>
                    <a:pt x="86215" y="63280"/>
                  </a:cubicBezTo>
                  <a:cubicBezTo>
                    <a:pt x="86116" y="60237"/>
                    <a:pt x="84703" y="57273"/>
                    <a:pt x="82416" y="55263"/>
                  </a:cubicBezTo>
                  <a:cubicBezTo>
                    <a:pt x="79432" y="52657"/>
                    <a:pt x="75374" y="51842"/>
                    <a:pt x="71813" y="50111"/>
                  </a:cubicBezTo>
                  <a:cubicBezTo>
                    <a:pt x="68272" y="48400"/>
                    <a:pt x="64850" y="44979"/>
                    <a:pt x="65547" y="41100"/>
                  </a:cubicBezTo>
                  <a:cubicBezTo>
                    <a:pt x="65905" y="39130"/>
                    <a:pt x="67237" y="37519"/>
                    <a:pt x="68371" y="35848"/>
                  </a:cubicBezTo>
                  <a:cubicBezTo>
                    <a:pt x="69485" y="34197"/>
                    <a:pt x="70420" y="32168"/>
                    <a:pt x="69883" y="30258"/>
                  </a:cubicBezTo>
                  <a:cubicBezTo>
                    <a:pt x="69485" y="28826"/>
                    <a:pt x="68312" y="27772"/>
                    <a:pt x="67019" y="27075"/>
                  </a:cubicBezTo>
                  <a:cubicBezTo>
                    <a:pt x="65247" y="26126"/>
                    <a:pt x="63322" y="25809"/>
                    <a:pt x="61322" y="25809"/>
                  </a:cubicBezTo>
                  <a:cubicBezTo>
                    <a:pt x="57293" y="25809"/>
                    <a:pt x="52958" y="27096"/>
                    <a:pt x="48952" y="27096"/>
                  </a:cubicBezTo>
                  <a:cubicBezTo>
                    <a:pt x="46865" y="27096"/>
                    <a:pt x="44867" y="26746"/>
                    <a:pt x="43048" y="25683"/>
                  </a:cubicBezTo>
                  <a:cubicBezTo>
                    <a:pt x="42113" y="25126"/>
                    <a:pt x="41238" y="24390"/>
                    <a:pt x="40760" y="23395"/>
                  </a:cubicBezTo>
                  <a:cubicBezTo>
                    <a:pt x="39825" y="21446"/>
                    <a:pt x="40561" y="19158"/>
                    <a:pt x="40840" y="17030"/>
                  </a:cubicBezTo>
                  <a:cubicBezTo>
                    <a:pt x="41556" y="11519"/>
                    <a:pt x="38970" y="5711"/>
                    <a:pt x="34395" y="2568"/>
                  </a:cubicBezTo>
                  <a:cubicBezTo>
                    <a:pt x="31899" y="864"/>
                    <a:pt x="28870" y="1"/>
                    <a:pt x="258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30" name="Google Shape;230;p9"/>
            <p:cNvSpPr/>
            <p:nvPr/>
          </p:nvSpPr>
          <p:spPr>
            <a:xfrm rot="10425250">
              <a:off x="-1144721" y="-1067708"/>
              <a:ext cx="3161109" cy="2542907"/>
            </a:xfrm>
            <a:custGeom>
              <a:avLst/>
              <a:gdLst/>
              <a:ahLst/>
              <a:cxnLst/>
              <a:rect l="l" t="t" r="r" b="b"/>
              <a:pathLst>
                <a:path w="88523" h="71211" extrusionOk="0">
                  <a:moveTo>
                    <a:pt x="69070" y="0"/>
                  </a:moveTo>
                  <a:cubicBezTo>
                    <a:pt x="66627" y="0"/>
                    <a:pt x="64097" y="676"/>
                    <a:pt x="61807" y="1586"/>
                  </a:cubicBezTo>
                  <a:cubicBezTo>
                    <a:pt x="56117" y="3834"/>
                    <a:pt x="50846" y="7613"/>
                    <a:pt x="47842" y="12964"/>
                  </a:cubicBezTo>
                  <a:cubicBezTo>
                    <a:pt x="46032" y="16167"/>
                    <a:pt x="45077" y="19788"/>
                    <a:pt x="43744" y="23209"/>
                  </a:cubicBezTo>
                  <a:cubicBezTo>
                    <a:pt x="42392" y="26651"/>
                    <a:pt x="40482" y="30052"/>
                    <a:pt x="37359" y="31982"/>
                  </a:cubicBezTo>
                  <a:cubicBezTo>
                    <a:pt x="33141" y="34568"/>
                    <a:pt x="27830" y="34031"/>
                    <a:pt x="22996" y="35025"/>
                  </a:cubicBezTo>
                  <a:cubicBezTo>
                    <a:pt x="17983" y="36060"/>
                    <a:pt x="13487" y="38885"/>
                    <a:pt x="9728" y="42366"/>
                  </a:cubicBezTo>
                  <a:cubicBezTo>
                    <a:pt x="7619" y="44315"/>
                    <a:pt x="5650" y="46603"/>
                    <a:pt x="4794" y="49368"/>
                  </a:cubicBezTo>
                  <a:cubicBezTo>
                    <a:pt x="4178" y="51337"/>
                    <a:pt x="4178" y="53446"/>
                    <a:pt x="4257" y="55515"/>
                  </a:cubicBezTo>
                  <a:cubicBezTo>
                    <a:pt x="4377" y="58200"/>
                    <a:pt x="4635" y="60886"/>
                    <a:pt x="5053" y="63512"/>
                  </a:cubicBezTo>
                  <a:lnTo>
                    <a:pt x="0" y="71210"/>
                  </a:lnTo>
                  <a:cubicBezTo>
                    <a:pt x="21226" y="69022"/>
                    <a:pt x="42093" y="63373"/>
                    <a:pt x="61508" y="54520"/>
                  </a:cubicBezTo>
                  <a:cubicBezTo>
                    <a:pt x="67934" y="51616"/>
                    <a:pt x="74220" y="48334"/>
                    <a:pt x="79929" y="44176"/>
                  </a:cubicBezTo>
                  <a:cubicBezTo>
                    <a:pt x="83450" y="41610"/>
                    <a:pt x="86911" y="38447"/>
                    <a:pt x="87926" y="34230"/>
                  </a:cubicBezTo>
                  <a:cubicBezTo>
                    <a:pt x="88523" y="31763"/>
                    <a:pt x="88204" y="29157"/>
                    <a:pt x="87707" y="26670"/>
                  </a:cubicBezTo>
                  <a:cubicBezTo>
                    <a:pt x="86215" y="19211"/>
                    <a:pt x="83152" y="12069"/>
                    <a:pt x="78755" y="5883"/>
                  </a:cubicBezTo>
                  <a:cubicBezTo>
                    <a:pt x="77482" y="4092"/>
                    <a:pt x="76070" y="2342"/>
                    <a:pt x="74140" y="1248"/>
                  </a:cubicBezTo>
                  <a:cubicBezTo>
                    <a:pt x="72581" y="359"/>
                    <a:pt x="70849" y="0"/>
                    <a:pt x="690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1" name="Google Shape;231;p9"/>
            <p:cNvGrpSpPr/>
            <p:nvPr/>
          </p:nvGrpSpPr>
          <p:grpSpPr>
            <a:xfrm>
              <a:off x="489864" y="64315"/>
              <a:ext cx="1695204" cy="1483545"/>
              <a:chOff x="489864" y="64315"/>
              <a:chExt cx="1695204" cy="1483545"/>
            </a:xfrm>
          </p:grpSpPr>
          <p:grpSp>
            <p:nvGrpSpPr>
              <p:cNvPr id="232" name="Google Shape;232;p9"/>
              <p:cNvGrpSpPr/>
              <p:nvPr/>
            </p:nvGrpSpPr>
            <p:grpSpPr>
              <a:xfrm rot="-1648942">
                <a:off x="940810" y="299360"/>
                <a:ext cx="1168666" cy="613393"/>
                <a:chOff x="6566241" y="226990"/>
                <a:chExt cx="1168604" cy="613361"/>
              </a:xfrm>
            </p:grpSpPr>
            <p:sp>
              <p:nvSpPr>
                <p:cNvPr id="233" name="Google Shape;233;p9"/>
                <p:cNvSpPr/>
                <p:nvPr/>
              </p:nvSpPr>
              <p:spPr>
                <a:xfrm rot="5878337">
                  <a:off x="7403467" y="511683"/>
                  <a:ext cx="328291" cy="2917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6" h="10572" extrusionOk="0">
                      <a:moveTo>
                        <a:pt x="6045" y="0"/>
                      </a:moveTo>
                      <a:cubicBezTo>
                        <a:pt x="5354" y="0"/>
                        <a:pt x="4672" y="140"/>
                        <a:pt x="4038" y="396"/>
                      </a:cubicBezTo>
                      <a:cubicBezTo>
                        <a:pt x="2725" y="893"/>
                        <a:pt x="1631" y="1908"/>
                        <a:pt x="1094" y="3300"/>
                      </a:cubicBezTo>
                      <a:cubicBezTo>
                        <a:pt x="0" y="6006"/>
                        <a:pt x="1293" y="9089"/>
                        <a:pt x="3998" y="10183"/>
                      </a:cubicBezTo>
                      <a:cubicBezTo>
                        <a:pt x="4651" y="10447"/>
                        <a:pt x="5325" y="10572"/>
                        <a:pt x="5987" y="10572"/>
                      </a:cubicBezTo>
                      <a:cubicBezTo>
                        <a:pt x="8075" y="10572"/>
                        <a:pt x="10051" y="9332"/>
                        <a:pt x="10881" y="7279"/>
                      </a:cubicBezTo>
                      <a:cubicBezTo>
                        <a:pt x="10921" y="7179"/>
                        <a:pt x="10961" y="7080"/>
                        <a:pt x="11001" y="6961"/>
                      </a:cubicBezTo>
                      <a:cubicBezTo>
                        <a:pt x="11896" y="4315"/>
                        <a:pt x="10583" y="1430"/>
                        <a:pt x="7997" y="396"/>
                      </a:cubicBezTo>
                      <a:cubicBezTo>
                        <a:pt x="7359" y="125"/>
                        <a:pt x="6698" y="0"/>
                        <a:pt x="6045" y="0"/>
                      </a:cubicBezTo>
                      <a:close/>
                    </a:path>
                  </a:pathLst>
                </a:custGeom>
                <a:solidFill>
                  <a:srgbClr val="F9BE1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234;p9"/>
                <p:cNvSpPr/>
                <p:nvPr/>
              </p:nvSpPr>
              <p:spPr>
                <a:xfrm rot="5878337">
                  <a:off x="7412118" y="504159"/>
                  <a:ext cx="303591" cy="2808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1" h="10176" extrusionOk="0">
                      <a:moveTo>
                        <a:pt x="4018" y="0"/>
                      </a:moveTo>
                      <a:lnTo>
                        <a:pt x="4018" y="0"/>
                      </a:lnTo>
                      <a:cubicBezTo>
                        <a:pt x="2725" y="497"/>
                        <a:pt x="1631" y="1512"/>
                        <a:pt x="1094" y="2904"/>
                      </a:cubicBezTo>
                      <a:cubicBezTo>
                        <a:pt x="0" y="5610"/>
                        <a:pt x="1293" y="8693"/>
                        <a:pt x="3998" y="9787"/>
                      </a:cubicBezTo>
                      <a:cubicBezTo>
                        <a:pt x="4651" y="10051"/>
                        <a:pt x="5325" y="10176"/>
                        <a:pt x="5987" y="10176"/>
                      </a:cubicBezTo>
                      <a:cubicBezTo>
                        <a:pt x="8075" y="10176"/>
                        <a:pt x="10051" y="8936"/>
                        <a:pt x="10881" y="6883"/>
                      </a:cubicBezTo>
                      <a:cubicBezTo>
                        <a:pt x="10921" y="6783"/>
                        <a:pt x="10961" y="6684"/>
                        <a:pt x="11001" y="6565"/>
                      </a:cubicBezTo>
                      <a:lnTo>
                        <a:pt x="11001" y="6565"/>
                      </a:lnTo>
                      <a:cubicBezTo>
                        <a:pt x="10193" y="7152"/>
                        <a:pt x="9174" y="7627"/>
                        <a:pt x="7972" y="7627"/>
                      </a:cubicBezTo>
                      <a:cubicBezTo>
                        <a:pt x="7221" y="7627"/>
                        <a:pt x="6398" y="7441"/>
                        <a:pt x="5510" y="6982"/>
                      </a:cubicBezTo>
                      <a:cubicBezTo>
                        <a:pt x="1850" y="5073"/>
                        <a:pt x="3203" y="1512"/>
                        <a:pt x="4018" y="0"/>
                      </a:cubicBezTo>
                      <a:close/>
                    </a:path>
                  </a:pathLst>
                </a:custGeom>
                <a:solidFill>
                  <a:srgbClr val="AC882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235;p9"/>
                <p:cNvSpPr/>
                <p:nvPr/>
              </p:nvSpPr>
              <p:spPr>
                <a:xfrm rot="5878337">
                  <a:off x="7550678" y="668342"/>
                  <a:ext cx="140716" cy="1143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9" h="4144" extrusionOk="0">
                      <a:moveTo>
                        <a:pt x="1741" y="1"/>
                      </a:moveTo>
                      <a:cubicBezTo>
                        <a:pt x="500" y="1"/>
                        <a:pt x="0" y="1688"/>
                        <a:pt x="1433" y="3022"/>
                      </a:cubicBezTo>
                      <a:cubicBezTo>
                        <a:pt x="2305" y="3819"/>
                        <a:pt x="3057" y="4144"/>
                        <a:pt x="3611" y="4144"/>
                      </a:cubicBezTo>
                      <a:lnTo>
                        <a:pt x="3611" y="4144"/>
                      </a:lnTo>
                      <a:cubicBezTo>
                        <a:pt x="4842" y="4144"/>
                        <a:pt x="5099" y="2544"/>
                        <a:pt x="3522" y="953"/>
                      </a:cubicBezTo>
                      <a:cubicBezTo>
                        <a:pt x="2860" y="274"/>
                        <a:pt x="2241" y="1"/>
                        <a:pt x="174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236;p9"/>
                <p:cNvSpPr/>
                <p:nvPr/>
              </p:nvSpPr>
              <p:spPr>
                <a:xfrm rot="5878337">
                  <a:off x="6567896" y="503619"/>
                  <a:ext cx="205899" cy="182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1" h="6610" extrusionOk="0">
                      <a:moveTo>
                        <a:pt x="3708" y="0"/>
                      </a:moveTo>
                      <a:cubicBezTo>
                        <a:pt x="3236" y="0"/>
                        <a:pt x="2756" y="100"/>
                        <a:pt x="2308" y="313"/>
                      </a:cubicBezTo>
                      <a:cubicBezTo>
                        <a:pt x="717" y="1049"/>
                        <a:pt x="1" y="2859"/>
                        <a:pt x="618" y="4490"/>
                      </a:cubicBezTo>
                      <a:cubicBezTo>
                        <a:pt x="637" y="4550"/>
                        <a:pt x="657" y="4629"/>
                        <a:pt x="697" y="4689"/>
                      </a:cubicBezTo>
                      <a:cubicBezTo>
                        <a:pt x="1248" y="5892"/>
                        <a:pt x="2444" y="6610"/>
                        <a:pt x="3691" y="6610"/>
                      </a:cubicBezTo>
                      <a:cubicBezTo>
                        <a:pt x="4155" y="6610"/>
                        <a:pt x="4626" y="6511"/>
                        <a:pt x="5074" y="6300"/>
                      </a:cubicBezTo>
                      <a:cubicBezTo>
                        <a:pt x="6725" y="5524"/>
                        <a:pt x="7461" y="3555"/>
                        <a:pt x="6685" y="1924"/>
                      </a:cubicBezTo>
                      <a:cubicBezTo>
                        <a:pt x="6287" y="1108"/>
                        <a:pt x="5591" y="472"/>
                        <a:pt x="4775" y="173"/>
                      </a:cubicBezTo>
                      <a:cubicBezTo>
                        <a:pt x="4436" y="60"/>
                        <a:pt x="4074" y="0"/>
                        <a:pt x="3708" y="0"/>
                      </a:cubicBezTo>
                      <a:close/>
                    </a:path>
                  </a:pathLst>
                </a:custGeom>
                <a:solidFill>
                  <a:srgbClr val="368AC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237;p9"/>
                <p:cNvSpPr/>
                <p:nvPr/>
              </p:nvSpPr>
              <p:spPr>
                <a:xfrm rot="5878337">
                  <a:off x="6572318" y="514581"/>
                  <a:ext cx="188872" cy="176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4" h="6397" extrusionOk="0">
                      <a:moveTo>
                        <a:pt x="4158" y="0"/>
                      </a:moveTo>
                      <a:lnTo>
                        <a:pt x="4158" y="0"/>
                      </a:lnTo>
                      <a:cubicBezTo>
                        <a:pt x="4695" y="915"/>
                        <a:pt x="5650" y="3083"/>
                        <a:pt x="3422" y="4376"/>
                      </a:cubicBezTo>
                      <a:cubicBezTo>
                        <a:pt x="2827" y="4720"/>
                        <a:pt x="2275" y="4855"/>
                        <a:pt x="1772" y="4855"/>
                      </a:cubicBezTo>
                      <a:cubicBezTo>
                        <a:pt x="1081" y="4855"/>
                        <a:pt x="484" y="4599"/>
                        <a:pt x="1" y="4277"/>
                      </a:cubicBezTo>
                      <a:lnTo>
                        <a:pt x="1" y="4277"/>
                      </a:lnTo>
                      <a:cubicBezTo>
                        <a:pt x="20" y="4337"/>
                        <a:pt x="40" y="4416"/>
                        <a:pt x="80" y="4476"/>
                      </a:cubicBezTo>
                      <a:cubicBezTo>
                        <a:pt x="631" y="5679"/>
                        <a:pt x="1827" y="6397"/>
                        <a:pt x="3074" y="6397"/>
                      </a:cubicBezTo>
                      <a:cubicBezTo>
                        <a:pt x="3538" y="6397"/>
                        <a:pt x="4009" y="6298"/>
                        <a:pt x="4457" y="6087"/>
                      </a:cubicBezTo>
                      <a:cubicBezTo>
                        <a:pt x="6108" y="5311"/>
                        <a:pt x="6844" y="3342"/>
                        <a:pt x="6068" y="1711"/>
                      </a:cubicBezTo>
                      <a:cubicBezTo>
                        <a:pt x="5670" y="895"/>
                        <a:pt x="4974" y="259"/>
                        <a:pt x="4158" y="0"/>
                      </a:cubicBezTo>
                      <a:close/>
                    </a:path>
                  </a:pathLst>
                </a:custGeom>
                <a:solidFill>
                  <a:srgbClr val="326D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38;p9"/>
                <p:cNvSpPr/>
                <p:nvPr/>
              </p:nvSpPr>
              <p:spPr>
                <a:xfrm rot="5878337">
                  <a:off x="6669868" y="524712"/>
                  <a:ext cx="85798" cy="72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9" h="2631" extrusionOk="0">
                      <a:moveTo>
                        <a:pt x="2027" y="1"/>
                      </a:moveTo>
                      <a:cubicBezTo>
                        <a:pt x="1707" y="1"/>
                        <a:pt x="1312" y="187"/>
                        <a:pt x="900" y="652"/>
                      </a:cubicBezTo>
                      <a:cubicBezTo>
                        <a:pt x="0" y="1673"/>
                        <a:pt x="170" y="2630"/>
                        <a:pt x="896" y="2630"/>
                      </a:cubicBezTo>
                      <a:cubicBezTo>
                        <a:pt x="1245" y="2630"/>
                        <a:pt x="1723" y="2408"/>
                        <a:pt x="2273" y="1866"/>
                      </a:cubicBezTo>
                      <a:cubicBezTo>
                        <a:pt x="3108" y="1016"/>
                        <a:pt x="2774" y="1"/>
                        <a:pt x="202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39;p9"/>
                <p:cNvSpPr/>
                <p:nvPr/>
              </p:nvSpPr>
              <p:spPr>
                <a:xfrm rot="5878337">
                  <a:off x="7028430" y="239198"/>
                  <a:ext cx="107627" cy="95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0" h="3457" extrusionOk="0">
                      <a:moveTo>
                        <a:pt x="2022" y="1"/>
                      </a:moveTo>
                      <a:cubicBezTo>
                        <a:pt x="1816" y="1"/>
                        <a:pt x="1610" y="40"/>
                        <a:pt x="1412" y="115"/>
                      </a:cubicBezTo>
                      <a:cubicBezTo>
                        <a:pt x="955" y="255"/>
                        <a:pt x="577" y="573"/>
                        <a:pt x="398" y="1011"/>
                      </a:cubicBezTo>
                      <a:cubicBezTo>
                        <a:pt x="0" y="1866"/>
                        <a:pt x="358" y="2900"/>
                        <a:pt x="1233" y="3298"/>
                      </a:cubicBezTo>
                      <a:cubicBezTo>
                        <a:pt x="1469" y="3405"/>
                        <a:pt x="1715" y="3456"/>
                        <a:pt x="1956" y="3456"/>
                      </a:cubicBezTo>
                      <a:cubicBezTo>
                        <a:pt x="2611" y="3456"/>
                        <a:pt x="3230" y="3082"/>
                        <a:pt x="3521" y="2443"/>
                      </a:cubicBezTo>
                      <a:cubicBezTo>
                        <a:pt x="3541" y="2423"/>
                        <a:pt x="3541" y="2363"/>
                        <a:pt x="3561" y="2343"/>
                      </a:cubicBezTo>
                      <a:cubicBezTo>
                        <a:pt x="3899" y="1508"/>
                        <a:pt x="3521" y="553"/>
                        <a:pt x="2705" y="155"/>
                      </a:cubicBezTo>
                      <a:cubicBezTo>
                        <a:pt x="2485" y="50"/>
                        <a:pt x="2253" y="1"/>
                        <a:pt x="2022" y="1"/>
                      </a:cubicBezTo>
                      <a:close/>
                    </a:path>
                  </a:pathLst>
                </a:custGeom>
                <a:solidFill>
                  <a:srgbClr val="368AC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240;p9"/>
                <p:cNvSpPr/>
                <p:nvPr/>
              </p:nvSpPr>
              <p:spPr>
                <a:xfrm rot="5878337">
                  <a:off x="7032185" y="235933"/>
                  <a:ext cx="98272" cy="92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3342" extrusionOk="0">
                      <a:moveTo>
                        <a:pt x="1412" y="0"/>
                      </a:moveTo>
                      <a:lnTo>
                        <a:pt x="1412" y="0"/>
                      </a:lnTo>
                      <a:cubicBezTo>
                        <a:pt x="955" y="140"/>
                        <a:pt x="577" y="458"/>
                        <a:pt x="398" y="896"/>
                      </a:cubicBezTo>
                      <a:cubicBezTo>
                        <a:pt x="0" y="1751"/>
                        <a:pt x="358" y="2785"/>
                        <a:pt x="1233" y="3183"/>
                      </a:cubicBezTo>
                      <a:cubicBezTo>
                        <a:pt x="1469" y="3290"/>
                        <a:pt x="1715" y="3341"/>
                        <a:pt x="1956" y="3341"/>
                      </a:cubicBezTo>
                      <a:cubicBezTo>
                        <a:pt x="2611" y="3341"/>
                        <a:pt x="3230" y="2967"/>
                        <a:pt x="3521" y="2328"/>
                      </a:cubicBezTo>
                      <a:cubicBezTo>
                        <a:pt x="3541" y="2308"/>
                        <a:pt x="3541" y="2248"/>
                        <a:pt x="3561" y="2228"/>
                      </a:cubicBezTo>
                      <a:lnTo>
                        <a:pt x="3561" y="2228"/>
                      </a:lnTo>
                      <a:cubicBezTo>
                        <a:pt x="3307" y="2401"/>
                        <a:pt x="3001" y="2534"/>
                        <a:pt x="2644" y="2534"/>
                      </a:cubicBezTo>
                      <a:cubicBezTo>
                        <a:pt x="2385" y="2534"/>
                        <a:pt x="2100" y="2464"/>
                        <a:pt x="1790" y="2288"/>
                      </a:cubicBezTo>
                      <a:cubicBezTo>
                        <a:pt x="617" y="1612"/>
                        <a:pt x="1114" y="458"/>
                        <a:pt x="1412" y="0"/>
                      </a:cubicBezTo>
                      <a:close/>
                    </a:path>
                  </a:pathLst>
                </a:custGeom>
                <a:solidFill>
                  <a:srgbClr val="326D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241;p9"/>
                <p:cNvSpPr/>
                <p:nvPr/>
              </p:nvSpPr>
              <p:spPr>
                <a:xfrm rot="5878337">
                  <a:off x="7075989" y="289817"/>
                  <a:ext cx="45148" cy="38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1386" extrusionOk="0">
                      <a:moveTo>
                        <a:pt x="575" y="0"/>
                      </a:moveTo>
                      <a:cubicBezTo>
                        <a:pt x="180" y="0"/>
                        <a:pt x="0" y="529"/>
                        <a:pt x="447" y="990"/>
                      </a:cubicBezTo>
                      <a:cubicBezTo>
                        <a:pt x="734" y="1271"/>
                        <a:pt x="983" y="1386"/>
                        <a:pt x="1165" y="1386"/>
                      </a:cubicBezTo>
                      <a:cubicBezTo>
                        <a:pt x="1549" y="1386"/>
                        <a:pt x="1635" y="873"/>
                        <a:pt x="1163" y="333"/>
                      </a:cubicBezTo>
                      <a:cubicBezTo>
                        <a:pt x="949" y="96"/>
                        <a:pt x="743" y="0"/>
                        <a:pt x="57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2" name="Google Shape;242;p9"/>
              <p:cNvGrpSpPr/>
              <p:nvPr/>
            </p:nvGrpSpPr>
            <p:grpSpPr>
              <a:xfrm rot="-1648942">
                <a:off x="517236" y="1356856"/>
                <a:ext cx="171347" cy="160526"/>
                <a:chOff x="5691262" y="350886"/>
                <a:chExt cx="171337" cy="160517"/>
              </a:xfrm>
            </p:grpSpPr>
            <p:sp>
              <p:nvSpPr>
                <p:cNvPr id="243" name="Google Shape;243;p9"/>
                <p:cNvSpPr/>
                <p:nvPr/>
              </p:nvSpPr>
              <p:spPr>
                <a:xfrm rot="-10388550">
                  <a:off x="5699243" y="359651"/>
                  <a:ext cx="155376" cy="1429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3" h="4871" extrusionOk="0">
                      <a:moveTo>
                        <a:pt x="2808" y="1"/>
                      </a:moveTo>
                      <a:cubicBezTo>
                        <a:pt x="2509" y="1"/>
                        <a:pt x="2205" y="57"/>
                        <a:pt x="1911" y="174"/>
                      </a:cubicBezTo>
                      <a:cubicBezTo>
                        <a:pt x="1871" y="174"/>
                        <a:pt x="1811" y="194"/>
                        <a:pt x="1771" y="214"/>
                      </a:cubicBezTo>
                      <a:cubicBezTo>
                        <a:pt x="558" y="791"/>
                        <a:pt x="1" y="2223"/>
                        <a:pt x="578" y="3437"/>
                      </a:cubicBezTo>
                      <a:cubicBezTo>
                        <a:pt x="1000" y="4340"/>
                        <a:pt x="1882" y="4870"/>
                        <a:pt x="2800" y="4870"/>
                      </a:cubicBezTo>
                      <a:cubicBezTo>
                        <a:pt x="3135" y="4870"/>
                        <a:pt x="3476" y="4799"/>
                        <a:pt x="3800" y="4650"/>
                      </a:cubicBezTo>
                      <a:cubicBezTo>
                        <a:pt x="4437" y="4352"/>
                        <a:pt x="4875" y="3815"/>
                        <a:pt x="5073" y="3218"/>
                      </a:cubicBezTo>
                      <a:cubicBezTo>
                        <a:pt x="5292" y="2661"/>
                        <a:pt x="5272" y="2005"/>
                        <a:pt x="4994" y="1408"/>
                      </a:cubicBezTo>
                      <a:cubicBezTo>
                        <a:pt x="4589" y="524"/>
                        <a:pt x="3722" y="1"/>
                        <a:pt x="2808" y="1"/>
                      </a:cubicBezTo>
                      <a:close/>
                    </a:path>
                  </a:pathLst>
                </a:custGeom>
                <a:solidFill>
                  <a:srgbClr val="E73E4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244;p9"/>
                <p:cNvSpPr/>
                <p:nvPr/>
              </p:nvSpPr>
              <p:spPr>
                <a:xfrm rot="-10388550">
                  <a:off x="5705368" y="360018"/>
                  <a:ext cx="149534" cy="137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4" h="4697" extrusionOk="0">
                      <a:moveTo>
                        <a:pt x="1911" y="0"/>
                      </a:moveTo>
                      <a:cubicBezTo>
                        <a:pt x="1871" y="0"/>
                        <a:pt x="1811" y="20"/>
                        <a:pt x="1771" y="40"/>
                      </a:cubicBezTo>
                      <a:cubicBezTo>
                        <a:pt x="558" y="617"/>
                        <a:pt x="1" y="2049"/>
                        <a:pt x="578" y="3263"/>
                      </a:cubicBezTo>
                      <a:cubicBezTo>
                        <a:pt x="1000" y="4166"/>
                        <a:pt x="1882" y="4696"/>
                        <a:pt x="2800" y="4696"/>
                      </a:cubicBezTo>
                      <a:cubicBezTo>
                        <a:pt x="3135" y="4696"/>
                        <a:pt x="3476" y="4625"/>
                        <a:pt x="3800" y="4476"/>
                      </a:cubicBezTo>
                      <a:cubicBezTo>
                        <a:pt x="4437" y="4178"/>
                        <a:pt x="4875" y="3641"/>
                        <a:pt x="5093" y="3064"/>
                      </a:cubicBezTo>
                      <a:lnTo>
                        <a:pt x="5093" y="3064"/>
                      </a:lnTo>
                      <a:cubicBezTo>
                        <a:pt x="4732" y="3281"/>
                        <a:pt x="4130" y="3572"/>
                        <a:pt x="3501" y="3572"/>
                      </a:cubicBezTo>
                      <a:cubicBezTo>
                        <a:pt x="2917" y="3572"/>
                        <a:pt x="2310" y="3321"/>
                        <a:pt x="1851" y="2527"/>
                      </a:cubicBezTo>
                      <a:cubicBezTo>
                        <a:pt x="1254" y="1492"/>
                        <a:pt x="1493" y="617"/>
                        <a:pt x="1911" y="0"/>
                      </a:cubicBezTo>
                      <a:close/>
                    </a:path>
                  </a:pathLst>
                </a:custGeom>
                <a:solidFill>
                  <a:srgbClr val="AD45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245;p9"/>
                <p:cNvSpPr/>
                <p:nvPr/>
              </p:nvSpPr>
              <p:spPr>
                <a:xfrm rot="-10388550">
                  <a:off x="5701552" y="431428"/>
                  <a:ext cx="74826" cy="53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1827" extrusionOk="0">
                      <a:moveTo>
                        <a:pt x="759" y="1"/>
                      </a:moveTo>
                      <a:cubicBezTo>
                        <a:pt x="198" y="1"/>
                        <a:pt x="0" y="618"/>
                        <a:pt x="837" y="1454"/>
                      </a:cubicBezTo>
                      <a:cubicBezTo>
                        <a:pt x="1098" y="1716"/>
                        <a:pt x="1382" y="1826"/>
                        <a:pt x="1623" y="1826"/>
                      </a:cubicBezTo>
                      <a:cubicBezTo>
                        <a:pt x="2209" y="1826"/>
                        <a:pt x="2548" y="1178"/>
                        <a:pt x="1732" y="459"/>
                      </a:cubicBezTo>
                      <a:cubicBezTo>
                        <a:pt x="1373" y="139"/>
                        <a:pt x="1025" y="1"/>
                        <a:pt x="75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6" name="Google Shape;246;p9"/>
            <p:cNvGrpSpPr/>
            <p:nvPr/>
          </p:nvGrpSpPr>
          <p:grpSpPr>
            <a:xfrm rot="-1648942">
              <a:off x="2355561" y="4700131"/>
              <a:ext cx="171347" cy="160526"/>
              <a:chOff x="5691262" y="350886"/>
              <a:chExt cx="171337" cy="160517"/>
            </a:xfrm>
          </p:grpSpPr>
          <p:sp>
            <p:nvSpPr>
              <p:cNvPr id="247" name="Google Shape;247;p9"/>
              <p:cNvSpPr/>
              <p:nvPr/>
            </p:nvSpPr>
            <p:spPr>
              <a:xfrm rot="-10388550">
                <a:off x="5699243" y="359651"/>
                <a:ext cx="155376" cy="142988"/>
              </a:xfrm>
              <a:custGeom>
                <a:avLst/>
                <a:gdLst/>
                <a:ahLst/>
                <a:cxnLst/>
                <a:rect l="l" t="t" r="r" b="b"/>
                <a:pathLst>
                  <a:path w="5293" h="4871" extrusionOk="0">
                    <a:moveTo>
                      <a:pt x="2808" y="1"/>
                    </a:moveTo>
                    <a:cubicBezTo>
                      <a:pt x="2509" y="1"/>
                      <a:pt x="2205" y="57"/>
                      <a:pt x="1911" y="174"/>
                    </a:cubicBezTo>
                    <a:cubicBezTo>
                      <a:pt x="1871" y="174"/>
                      <a:pt x="1811" y="194"/>
                      <a:pt x="1771" y="214"/>
                    </a:cubicBezTo>
                    <a:cubicBezTo>
                      <a:pt x="558" y="791"/>
                      <a:pt x="1" y="2223"/>
                      <a:pt x="578" y="3437"/>
                    </a:cubicBezTo>
                    <a:cubicBezTo>
                      <a:pt x="1000" y="4340"/>
                      <a:pt x="1882" y="4870"/>
                      <a:pt x="2800" y="4870"/>
                    </a:cubicBezTo>
                    <a:cubicBezTo>
                      <a:pt x="3135" y="4870"/>
                      <a:pt x="3476" y="4799"/>
                      <a:pt x="3800" y="4650"/>
                    </a:cubicBezTo>
                    <a:cubicBezTo>
                      <a:pt x="4437" y="4352"/>
                      <a:pt x="4875" y="3815"/>
                      <a:pt x="5073" y="3218"/>
                    </a:cubicBezTo>
                    <a:cubicBezTo>
                      <a:pt x="5292" y="2661"/>
                      <a:pt x="5272" y="2005"/>
                      <a:pt x="4994" y="1408"/>
                    </a:cubicBezTo>
                    <a:cubicBezTo>
                      <a:pt x="4589" y="524"/>
                      <a:pt x="3722" y="1"/>
                      <a:pt x="2808" y="1"/>
                    </a:cubicBezTo>
                    <a:close/>
                  </a:path>
                </a:pathLst>
              </a:custGeom>
              <a:solidFill>
                <a:srgbClr val="E73E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9"/>
              <p:cNvSpPr/>
              <p:nvPr/>
            </p:nvSpPr>
            <p:spPr>
              <a:xfrm rot="-10388550">
                <a:off x="5705368" y="360018"/>
                <a:ext cx="149534" cy="137880"/>
              </a:xfrm>
              <a:custGeom>
                <a:avLst/>
                <a:gdLst/>
                <a:ahLst/>
                <a:cxnLst/>
                <a:rect l="l" t="t" r="r" b="b"/>
                <a:pathLst>
                  <a:path w="5094" h="4697" extrusionOk="0">
                    <a:moveTo>
                      <a:pt x="1911" y="0"/>
                    </a:moveTo>
                    <a:cubicBezTo>
                      <a:pt x="1871" y="0"/>
                      <a:pt x="1811" y="20"/>
                      <a:pt x="1771" y="40"/>
                    </a:cubicBezTo>
                    <a:cubicBezTo>
                      <a:pt x="558" y="617"/>
                      <a:pt x="1" y="2049"/>
                      <a:pt x="578" y="3263"/>
                    </a:cubicBezTo>
                    <a:cubicBezTo>
                      <a:pt x="1000" y="4166"/>
                      <a:pt x="1882" y="4696"/>
                      <a:pt x="2800" y="4696"/>
                    </a:cubicBezTo>
                    <a:cubicBezTo>
                      <a:pt x="3135" y="4696"/>
                      <a:pt x="3476" y="4625"/>
                      <a:pt x="3800" y="4476"/>
                    </a:cubicBezTo>
                    <a:cubicBezTo>
                      <a:pt x="4437" y="4178"/>
                      <a:pt x="4875" y="3641"/>
                      <a:pt x="5093" y="3064"/>
                    </a:cubicBezTo>
                    <a:lnTo>
                      <a:pt x="5093" y="3064"/>
                    </a:lnTo>
                    <a:cubicBezTo>
                      <a:pt x="4732" y="3281"/>
                      <a:pt x="4130" y="3572"/>
                      <a:pt x="3501" y="3572"/>
                    </a:cubicBezTo>
                    <a:cubicBezTo>
                      <a:pt x="2917" y="3572"/>
                      <a:pt x="2310" y="3321"/>
                      <a:pt x="1851" y="2527"/>
                    </a:cubicBezTo>
                    <a:cubicBezTo>
                      <a:pt x="1254" y="1492"/>
                      <a:pt x="1493" y="617"/>
                      <a:pt x="1911" y="0"/>
                    </a:cubicBezTo>
                    <a:close/>
                  </a:path>
                </a:pathLst>
              </a:custGeom>
              <a:solidFill>
                <a:srgbClr val="AD45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9"/>
              <p:cNvSpPr/>
              <p:nvPr/>
            </p:nvSpPr>
            <p:spPr>
              <a:xfrm rot="-10388550">
                <a:off x="5701552" y="431428"/>
                <a:ext cx="74826" cy="53632"/>
              </a:xfrm>
              <a:custGeom>
                <a:avLst/>
                <a:gdLst/>
                <a:ahLst/>
                <a:cxnLst/>
                <a:rect l="l" t="t" r="r" b="b"/>
                <a:pathLst>
                  <a:path w="2549" h="1827" extrusionOk="0">
                    <a:moveTo>
                      <a:pt x="759" y="1"/>
                    </a:moveTo>
                    <a:cubicBezTo>
                      <a:pt x="198" y="1"/>
                      <a:pt x="0" y="618"/>
                      <a:pt x="837" y="1454"/>
                    </a:cubicBezTo>
                    <a:cubicBezTo>
                      <a:pt x="1098" y="1716"/>
                      <a:pt x="1382" y="1826"/>
                      <a:pt x="1623" y="1826"/>
                    </a:cubicBezTo>
                    <a:cubicBezTo>
                      <a:pt x="2209" y="1826"/>
                      <a:pt x="2548" y="1178"/>
                      <a:pt x="1732" y="459"/>
                    </a:cubicBezTo>
                    <a:cubicBezTo>
                      <a:pt x="1373" y="139"/>
                      <a:pt x="1025" y="1"/>
                      <a:pt x="75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9"/>
            <p:cNvGrpSpPr/>
            <p:nvPr/>
          </p:nvGrpSpPr>
          <p:grpSpPr>
            <a:xfrm>
              <a:off x="629938" y="4129707"/>
              <a:ext cx="172018" cy="181962"/>
              <a:chOff x="-1507053" y="2910844"/>
              <a:chExt cx="384656" cy="406892"/>
            </a:xfrm>
          </p:grpSpPr>
          <p:sp>
            <p:nvSpPr>
              <p:cNvPr id="251" name="Google Shape;251;p9"/>
              <p:cNvSpPr/>
              <p:nvPr/>
            </p:nvSpPr>
            <p:spPr>
              <a:xfrm rot="4229297">
                <a:off x="-1478873" y="2968411"/>
                <a:ext cx="328298" cy="291759"/>
              </a:xfrm>
              <a:custGeom>
                <a:avLst/>
                <a:gdLst/>
                <a:ahLst/>
                <a:cxnLst/>
                <a:rect l="l" t="t" r="r" b="b"/>
                <a:pathLst>
                  <a:path w="11896" h="10572" extrusionOk="0">
                    <a:moveTo>
                      <a:pt x="6045" y="0"/>
                    </a:moveTo>
                    <a:cubicBezTo>
                      <a:pt x="5354" y="0"/>
                      <a:pt x="4672" y="140"/>
                      <a:pt x="4038" y="396"/>
                    </a:cubicBezTo>
                    <a:cubicBezTo>
                      <a:pt x="2725" y="893"/>
                      <a:pt x="1631" y="1908"/>
                      <a:pt x="1094" y="3300"/>
                    </a:cubicBezTo>
                    <a:cubicBezTo>
                      <a:pt x="0" y="6006"/>
                      <a:pt x="1293" y="9089"/>
                      <a:pt x="3998" y="10183"/>
                    </a:cubicBezTo>
                    <a:cubicBezTo>
                      <a:pt x="4651" y="10447"/>
                      <a:pt x="5325" y="10572"/>
                      <a:pt x="5987" y="10572"/>
                    </a:cubicBezTo>
                    <a:cubicBezTo>
                      <a:pt x="8075" y="10572"/>
                      <a:pt x="10051" y="9332"/>
                      <a:pt x="10881" y="7279"/>
                    </a:cubicBezTo>
                    <a:cubicBezTo>
                      <a:pt x="10921" y="7179"/>
                      <a:pt x="10961" y="7080"/>
                      <a:pt x="11001" y="6961"/>
                    </a:cubicBezTo>
                    <a:cubicBezTo>
                      <a:pt x="11896" y="4315"/>
                      <a:pt x="10583" y="1430"/>
                      <a:pt x="7997" y="396"/>
                    </a:cubicBezTo>
                    <a:cubicBezTo>
                      <a:pt x="7359" y="125"/>
                      <a:pt x="6698" y="0"/>
                      <a:pt x="6045" y="0"/>
                    </a:cubicBezTo>
                    <a:close/>
                  </a:path>
                </a:pathLst>
              </a:custGeom>
              <a:solidFill>
                <a:srgbClr val="F9BE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9"/>
              <p:cNvSpPr/>
              <p:nvPr/>
            </p:nvSpPr>
            <p:spPr>
              <a:xfrm rot="4229297">
                <a:off x="-1475799" y="2964058"/>
                <a:ext cx="303598" cy="280830"/>
              </a:xfrm>
              <a:custGeom>
                <a:avLst/>
                <a:gdLst/>
                <a:ahLst/>
                <a:cxnLst/>
                <a:rect l="l" t="t" r="r" b="b"/>
                <a:pathLst>
                  <a:path w="11001" h="10176" extrusionOk="0">
                    <a:moveTo>
                      <a:pt x="4018" y="0"/>
                    </a:moveTo>
                    <a:lnTo>
                      <a:pt x="4018" y="0"/>
                    </a:lnTo>
                    <a:cubicBezTo>
                      <a:pt x="2725" y="497"/>
                      <a:pt x="1631" y="1512"/>
                      <a:pt x="1094" y="2904"/>
                    </a:cubicBezTo>
                    <a:cubicBezTo>
                      <a:pt x="0" y="5610"/>
                      <a:pt x="1293" y="8693"/>
                      <a:pt x="3998" y="9787"/>
                    </a:cubicBezTo>
                    <a:cubicBezTo>
                      <a:pt x="4651" y="10051"/>
                      <a:pt x="5325" y="10176"/>
                      <a:pt x="5987" y="10176"/>
                    </a:cubicBezTo>
                    <a:cubicBezTo>
                      <a:pt x="8075" y="10176"/>
                      <a:pt x="10051" y="8936"/>
                      <a:pt x="10881" y="6883"/>
                    </a:cubicBezTo>
                    <a:cubicBezTo>
                      <a:pt x="10921" y="6783"/>
                      <a:pt x="10961" y="6684"/>
                      <a:pt x="11001" y="6565"/>
                    </a:cubicBezTo>
                    <a:lnTo>
                      <a:pt x="11001" y="6565"/>
                    </a:lnTo>
                    <a:cubicBezTo>
                      <a:pt x="10193" y="7152"/>
                      <a:pt x="9174" y="7627"/>
                      <a:pt x="7972" y="7627"/>
                    </a:cubicBezTo>
                    <a:cubicBezTo>
                      <a:pt x="7221" y="7627"/>
                      <a:pt x="6398" y="7441"/>
                      <a:pt x="5510" y="6982"/>
                    </a:cubicBezTo>
                    <a:cubicBezTo>
                      <a:pt x="1850" y="5073"/>
                      <a:pt x="3203" y="1512"/>
                      <a:pt x="4018" y="0"/>
                    </a:cubicBezTo>
                    <a:close/>
                  </a:path>
                </a:pathLst>
              </a:custGeom>
              <a:solidFill>
                <a:srgbClr val="AC88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9"/>
              <p:cNvSpPr/>
              <p:nvPr/>
            </p:nvSpPr>
            <p:spPr>
              <a:xfrm rot="4229297">
                <a:off x="-1306326" y="3092752"/>
                <a:ext cx="140719" cy="114363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4144" extrusionOk="0">
                    <a:moveTo>
                      <a:pt x="1741" y="1"/>
                    </a:moveTo>
                    <a:cubicBezTo>
                      <a:pt x="500" y="1"/>
                      <a:pt x="0" y="1688"/>
                      <a:pt x="1433" y="3022"/>
                    </a:cubicBezTo>
                    <a:cubicBezTo>
                      <a:pt x="2305" y="3819"/>
                      <a:pt x="3057" y="4144"/>
                      <a:pt x="3611" y="4144"/>
                    </a:cubicBezTo>
                    <a:lnTo>
                      <a:pt x="3611" y="4144"/>
                    </a:lnTo>
                    <a:cubicBezTo>
                      <a:pt x="4842" y="4144"/>
                      <a:pt x="5099" y="2544"/>
                      <a:pt x="3522" y="953"/>
                    </a:cubicBezTo>
                    <a:cubicBezTo>
                      <a:pt x="2860" y="274"/>
                      <a:pt x="2241" y="1"/>
                      <a:pt x="17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0"/>
          <p:cNvSpPr txBox="1">
            <a:spLocks noGrp="1"/>
          </p:cNvSpPr>
          <p:nvPr>
            <p:ph type="title"/>
          </p:nvPr>
        </p:nvSpPr>
        <p:spPr>
          <a:xfrm>
            <a:off x="619125" y="2943050"/>
            <a:ext cx="4005000" cy="10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56" name="Google Shape;256;p10"/>
          <p:cNvSpPr txBox="1">
            <a:spLocks noGrp="1"/>
          </p:cNvSpPr>
          <p:nvPr>
            <p:ph type="subTitle" idx="1"/>
          </p:nvPr>
        </p:nvSpPr>
        <p:spPr>
          <a:xfrm>
            <a:off x="619125" y="4022704"/>
            <a:ext cx="34002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257" name="Google Shape;257;p10"/>
          <p:cNvGrpSpPr/>
          <p:nvPr/>
        </p:nvGrpSpPr>
        <p:grpSpPr>
          <a:xfrm rot="7496152">
            <a:off x="1684673" y="361277"/>
            <a:ext cx="1351551" cy="2360011"/>
            <a:chOff x="7754936" y="414732"/>
            <a:chExt cx="1206701" cy="2107081"/>
          </a:xfrm>
        </p:grpSpPr>
        <p:sp>
          <p:nvSpPr>
            <p:cNvPr id="258" name="Google Shape;258;p10"/>
            <p:cNvSpPr/>
            <p:nvPr/>
          </p:nvSpPr>
          <p:spPr>
            <a:xfrm rot="-9000175">
              <a:off x="8138782" y="1488508"/>
              <a:ext cx="125936" cy="120050"/>
            </a:xfrm>
            <a:custGeom>
              <a:avLst/>
              <a:gdLst/>
              <a:ahLst/>
              <a:cxnLst/>
              <a:rect l="l" t="t" r="r" b="b"/>
              <a:pathLst>
                <a:path w="5093" h="4855" extrusionOk="0">
                  <a:moveTo>
                    <a:pt x="2581" y="0"/>
                  </a:moveTo>
                  <a:cubicBezTo>
                    <a:pt x="1467" y="0"/>
                    <a:pt x="471" y="805"/>
                    <a:pt x="219" y="1919"/>
                  </a:cubicBezTo>
                  <a:cubicBezTo>
                    <a:pt x="219" y="1978"/>
                    <a:pt x="199" y="2018"/>
                    <a:pt x="199" y="2078"/>
                  </a:cubicBezTo>
                  <a:cubicBezTo>
                    <a:pt x="0" y="3391"/>
                    <a:pt x="915" y="4624"/>
                    <a:pt x="2228" y="4823"/>
                  </a:cubicBezTo>
                  <a:cubicBezTo>
                    <a:pt x="2357" y="4845"/>
                    <a:pt x="2485" y="4855"/>
                    <a:pt x="2612" y="4855"/>
                  </a:cubicBezTo>
                  <a:cubicBezTo>
                    <a:pt x="3777" y="4855"/>
                    <a:pt x="4814" y="3978"/>
                    <a:pt x="4993" y="2794"/>
                  </a:cubicBezTo>
                  <a:cubicBezTo>
                    <a:pt x="5093" y="2118"/>
                    <a:pt x="4914" y="1461"/>
                    <a:pt x="4516" y="964"/>
                  </a:cubicBezTo>
                  <a:cubicBezTo>
                    <a:pt x="4138" y="486"/>
                    <a:pt x="3601" y="128"/>
                    <a:pt x="2945" y="29"/>
                  </a:cubicBezTo>
                  <a:cubicBezTo>
                    <a:pt x="2822" y="10"/>
                    <a:pt x="2701" y="0"/>
                    <a:pt x="2581" y="0"/>
                  </a:cubicBezTo>
                  <a:close/>
                </a:path>
              </a:pathLst>
            </a:custGeom>
            <a:solidFill>
              <a:srgbClr val="E73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0"/>
            <p:cNvSpPr/>
            <p:nvPr/>
          </p:nvSpPr>
          <p:spPr>
            <a:xfrm rot="-9000175">
              <a:off x="8144737" y="1490103"/>
              <a:ext cx="125936" cy="96238"/>
            </a:xfrm>
            <a:custGeom>
              <a:avLst/>
              <a:gdLst/>
              <a:ahLst/>
              <a:cxnLst/>
              <a:rect l="l" t="t" r="r" b="b"/>
              <a:pathLst>
                <a:path w="5093" h="3892" extrusionOk="0">
                  <a:moveTo>
                    <a:pt x="4536" y="1"/>
                  </a:moveTo>
                  <a:cubicBezTo>
                    <a:pt x="4497" y="774"/>
                    <a:pt x="4233" y="2412"/>
                    <a:pt x="2465" y="2412"/>
                  </a:cubicBezTo>
                  <a:cubicBezTo>
                    <a:pt x="2414" y="2412"/>
                    <a:pt x="2362" y="2411"/>
                    <a:pt x="2308" y="2408"/>
                  </a:cubicBezTo>
                  <a:cubicBezTo>
                    <a:pt x="1094" y="2348"/>
                    <a:pt x="518" y="1652"/>
                    <a:pt x="219" y="956"/>
                  </a:cubicBezTo>
                  <a:cubicBezTo>
                    <a:pt x="219" y="1015"/>
                    <a:pt x="199" y="1055"/>
                    <a:pt x="199" y="1115"/>
                  </a:cubicBezTo>
                  <a:cubicBezTo>
                    <a:pt x="0" y="2428"/>
                    <a:pt x="915" y="3661"/>
                    <a:pt x="2228" y="3860"/>
                  </a:cubicBezTo>
                  <a:cubicBezTo>
                    <a:pt x="2357" y="3882"/>
                    <a:pt x="2485" y="3892"/>
                    <a:pt x="2612" y="3892"/>
                  </a:cubicBezTo>
                  <a:cubicBezTo>
                    <a:pt x="3777" y="3892"/>
                    <a:pt x="4814" y="3015"/>
                    <a:pt x="4993" y="1831"/>
                  </a:cubicBezTo>
                  <a:cubicBezTo>
                    <a:pt x="5093" y="1155"/>
                    <a:pt x="4914" y="498"/>
                    <a:pt x="4536" y="1"/>
                  </a:cubicBezTo>
                  <a:close/>
                </a:path>
              </a:pathLst>
            </a:custGeom>
            <a:solidFill>
              <a:srgbClr val="AD4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0"/>
            <p:cNvSpPr/>
            <p:nvPr/>
          </p:nvSpPr>
          <p:spPr>
            <a:xfrm rot="-9000175">
              <a:off x="8156401" y="1565485"/>
              <a:ext cx="70299" cy="35261"/>
            </a:xfrm>
            <a:custGeom>
              <a:avLst/>
              <a:gdLst/>
              <a:ahLst/>
              <a:cxnLst/>
              <a:rect l="l" t="t" r="r" b="b"/>
              <a:pathLst>
                <a:path w="2843" h="1426" extrusionOk="0">
                  <a:moveTo>
                    <a:pt x="1839" y="1"/>
                  </a:moveTo>
                  <a:cubicBezTo>
                    <a:pt x="1701" y="1"/>
                    <a:pt x="1543" y="22"/>
                    <a:pt x="1366" y="70"/>
                  </a:cubicBezTo>
                  <a:cubicBezTo>
                    <a:pt x="105" y="385"/>
                    <a:pt x="0" y="1425"/>
                    <a:pt x="1174" y="1425"/>
                  </a:cubicBezTo>
                  <a:cubicBezTo>
                    <a:pt x="1334" y="1425"/>
                    <a:pt x="1517" y="1406"/>
                    <a:pt x="1724" y="1363"/>
                  </a:cubicBezTo>
                  <a:cubicBezTo>
                    <a:pt x="2791" y="1136"/>
                    <a:pt x="2843" y="1"/>
                    <a:pt x="18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0"/>
            <p:cNvSpPr/>
            <p:nvPr/>
          </p:nvSpPr>
          <p:spPr>
            <a:xfrm rot="-9000016">
              <a:off x="8301101" y="835910"/>
              <a:ext cx="252141" cy="222643"/>
            </a:xfrm>
            <a:custGeom>
              <a:avLst/>
              <a:gdLst/>
              <a:ahLst/>
              <a:cxnLst/>
              <a:rect l="l" t="t" r="r" b="b"/>
              <a:pathLst>
                <a:path w="14702" h="12982" extrusionOk="0">
                  <a:moveTo>
                    <a:pt x="7270" y="0"/>
                  </a:moveTo>
                  <a:cubicBezTo>
                    <a:pt x="6365" y="0"/>
                    <a:pt x="5447" y="188"/>
                    <a:pt x="4576" y="591"/>
                  </a:cubicBezTo>
                  <a:cubicBezTo>
                    <a:pt x="1453" y="2043"/>
                    <a:pt x="1" y="5664"/>
                    <a:pt x="1254" y="8827"/>
                  </a:cubicBezTo>
                  <a:cubicBezTo>
                    <a:pt x="1274" y="8946"/>
                    <a:pt x="1354" y="9085"/>
                    <a:pt x="1393" y="9205"/>
                  </a:cubicBezTo>
                  <a:cubicBezTo>
                    <a:pt x="2497" y="11586"/>
                    <a:pt x="4851" y="12982"/>
                    <a:pt x="7311" y="12982"/>
                  </a:cubicBezTo>
                  <a:cubicBezTo>
                    <a:pt x="8221" y="12982"/>
                    <a:pt x="9146" y="12791"/>
                    <a:pt x="10027" y="12388"/>
                  </a:cubicBezTo>
                  <a:cubicBezTo>
                    <a:pt x="13289" y="10876"/>
                    <a:pt x="14702" y="7017"/>
                    <a:pt x="13210" y="3754"/>
                  </a:cubicBezTo>
                  <a:cubicBezTo>
                    <a:pt x="12454" y="2103"/>
                    <a:pt x="11061" y="909"/>
                    <a:pt x="9450" y="372"/>
                  </a:cubicBezTo>
                  <a:cubicBezTo>
                    <a:pt x="8756" y="129"/>
                    <a:pt x="8018" y="0"/>
                    <a:pt x="7270" y="0"/>
                  </a:cubicBezTo>
                  <a:close/>
                </a:path>
              </a:pathLst>
            </a:custGeom>
            <a:solidFill>
              <a:srgbClr val="368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0"/>
            <p:cNvSpPr/>
            <p:nvPr/>
          </p:nvSpPr>
          <p:spPr>
            <a:xfrm rot="-9000016">
              <a:off x="8304137" y="830960"/>
              <a:ext cx="230635" cy="216263"/>
            </a:xfrm>
            <a:custGeom>
              <a:avLst/>
              <a:gdLst/>
              <a:ahLst/>
              <a:cxnLst/>
              <a:rect l="l" t="t" r="r" b="b"/>
              <a:pathLst>
                <a:path w="13448" h="12610" extrusionOk="0">
                  <a:moveTo>
                    <a:pt x="8176" y="0"/>
                  </a:moveTo>
                  <a:cubicBezTo>
                    <a:pt x="9270" y="1811"/>
                    <a:pt x="11120" y="6088"/>
                    <a:pt x="6744" y="8654"/>
                  </a:cubicBezTo>
                  <a:cubicBezTo>
                    <a:pt x="5574" y="9344"/>
                    <a:pt x="4482" y="9617"/>
                    <a:pt x="3487" y="9617"/>
                  </a:cubicBezTo>
                  <a:cubicBezTo>
                    <a:pt x="2130" y="9617"/>
                    <a:pt x="953" y="9109"/>
                    <a:pt x="0" y="8455"/>
                  </a:cubicBezTo>
                  <a:lnTo>
                    <a:pt x="0" y="8455"/>
                  </a:lnTo>
                  <a:cubicBezTo>
                    <a:pt x="20" y="8574"/>
                    <a:pt x="100" y="8713"/>
                    <a:pt x="139" y="8833"/>
                  </a:cubicBezTo>
                  <a:cubicBezTo>
                    <a:pt x="1243" y="11214"/>
                    <a:pt x="3597" y="12610"/>
                    <a:pt x="6057" y="12610"/>
                  </a:cubicBezTo>
                  <a:cubicBezTo>
                    <a:pt x="6967" y="12610"/>
                    <a:pt x="7892" y="12419"/>
                    <a:pt x="8773" y="12016"/>
                  </a:cubicBezTo>
                  <a:cubicBezTo>
                    <a:pt x="12035" y="10504"/>
                    <a:pt x="13448" y="6645"/>
                    <a:pt x="11956" y="3382"/>
                  </a:cubicBezTo>
                  <a:cubicBezTo>
                    <a:pt x="11200" y="1731"/>
                    <a:pt x="9807" y="537"/>
                    <a:pt x="8176" y="0"/>
                  </a:cubicBezTo>
                  <a:close/>
                </a:path>
              </a:pathLst>
            </a:custGeom>
            <a:solidFill>
              <a:srgbClr val="326D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0"/>
            <p:cNvSpPr/>
            <p:nvPr/>
          </p:nvSpPr>
          <p:spPr>
            <a:xfrm rot="-9000016">
              <a:off x="8393037" y="966002"/>
              <a:ext cx="105679" cy="88992"/>
            </a:xfrm>
            <a:custGeom>
              <a:avLst/>
              <a:gdLst/>
              <a:ahLst/>
              <a:cxnLst/>
              <a:rect l="l" t="t" r="r" b="b"/>
              <a:pathLst>
                <a:path w="6162" h="5189" extrusionOk="0">
                  <a:moveTo>
                    <a:pt x="4036" y="0"/>
                  </a:moveTo>
                  <a:cubicBezTo>
                    <a:pt x="3405" y="0"/>
                    <a:pt x="2622" y="364"/>
                    <a:pt x="1802" y="1274"/>
                  </a:cubicBezTo>
                  <a:cubicBezTo>
                    <a:pt x="1" y="3290"/>
                    <a:pt x="353" y="5189"/>
                    <a:pt x="1789" y="5189"/>
                  </a:cubicBezTo>
                  <a:cubicBezTo>
                    <a:pt x="2478" y="5189"/>
                    <a:pt x="3417" y="4751"/>
                    <a:pt x="4488" y="3681"/>
                  </a:cubicBezTo>
                  <a:cubicBezTo>
                    <a:pt x="6162" y="2007"/>
                    <a:pt x="5517" y="0"/>
                    <a:pt x="40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0"/>
            <p:cNvSpPr/>
            <p:nvPr/>
          </p:nvSpPr>
          <p:spPr>
            <a:xfrm rot="-8999675">
              <a:off x="7774577" y="438839"/>
              <a:ext cx="126553" cy="112468"/>
            </a:xfrm>
            <a:custGeom>
              <a:avLst/>
              <a:gdLst/>
              <a:ahLst/>
              <a:cxnLst/>
              <a:rect l="l" t="t" r="r" b="b"/>
              <a:pathLst>
                <a:path w="11896" h="10572" extrusionOk="0">
                  <a:moveTo>
                    <a:pt x="6045" y="0"/>
                  </a:moveTo>
                  <a:cubicBezTo>
                    <a:pt x="5354" y="0"/>
                    <a:pt x="4672" y="140"/>
                    <a:pt x="4038" y="396"/>
                  </a:cubicBezTo>
                  <a:cubicBezTo>
                    <a:pt x="2725" y="893"/>
                    <a:pt x="1631" y="1908"/>
                    <a:pt x="1094" y="3300"/>
                  </a:cubicBezTo>
                  <a:cubicBezTo>
                    <a:pt x="0" y="6006"/>
                    <a:pt x="1293" y="9089"/>
                    <a:pt x="3998" y="10183"/>
                  </a:cubicBezTo>
                  <a:cubicBezTo>
                    <a:pt x="4651" y="10447"/>
                    <a:pt x="5325" y="10572"/>
                    <a:pt x="5987" y="10572"/>
                  </a:cubicBezTo>
                  <a:cubicBezTo>
                    <a:pt x="8075" y="10572"/>
                    <a:pt x="10051" y="9332"/>
                    <a:pt x="10881" y="7279"/>
                  </a:cubicBezTo>
                  <a:cubicBezTo>
                    <a:pt x="10921" y="7179"/>
                    <a:pt x="10961" y="7080"/>
                    <a:pt x="11001" y="6961"/>
                  </a:cubicBezTo>
                  <a:cubicBezTo>
                    <a:pt x="11896" y="4315"/>
                    <a:pt x="10583" y="1430"/>
                    <a:pt x="7997" y="396"/>
                  </a:cubicBezTo>
                  <a:cubicBezTo>
                    <a:pt x="7359" y="125"/>
                    <a:pt x="6698" y="0"/>
                    <a:pt x="6045" y="0"/>
                  </a:cubicBezTo>
                  <a:close/>
                </a:path>
              </a:pathLst>
            </a:custGeom>
            <a:solidFill>
              <a:srgbClr val="F9BE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0"/>
            <p:cNvSpPr/>
            <p:nvPr/>
          </p:nvSpPr>
          <p:spPr>
            <a:xfrm rot="-8999675">
              <a:off x="7784513" y="441501"/>
              <a:ext cx="117031" cy="108255"/>
            </a:xfrm>
            <a:custGeom>
              <a:avLst/>
              <a:gdLst/>
              <a:ahLst/>
              <a:cxnLst/>
              <a:rect l="l" t="t" r="r" b="b"/>
              <a:pathLst>
                <a:path w="11001" h="10176" extrusionOk="0">
                  <a:moveTo>
                    <a:pt x="4018" y="0"/>
                  </a:moveTo>
                  <a:lnTo>
                    <a:pt x="4018" y="0"/>
                  </a:lnTo>
                  <a:cubicBezTo>
                    <a:pt x="2725" y="497"/>
                    <a:pt x="1631" y="1512"/>
                    <a:pt x="1094" y="2904"/>
                  </a:cubicBezTo>
                  <a:cubicBezTo>
                    <a:pt x="0" y="5610"/>
                    <a:pt x="1293" y="8693"/>
                    <a:pt x="3998" y="9787"/>
                  </a:cubicBezTo>
                  <a:cubicBezTo>
                    <a:pt x="4651" y="10051"/>
                    <a:pt x="5325" y="10176"/>
                    <a:pt x="5987" y="10176"/>
                  </a:cubicBezTo>
                  <a:cubicBezTo>
                    <a:pt x="8075" y="10176"/>
                    <a:pt x="10051" y="8936"/>
                    <a:pt x="10881" y="6883"/>
                  </a:cubicBezTo>
                  <a:cubicBezTo>
                    <a:pt x="10921" y="6783"/>
                    <a:pt x="10961" y="6684"/>
                    <a:pt x="11001" y="6565"/>
                  </a:cubicBezTo>
                  <a:lnTo>
                    <a:pt x="11001" y="6565"/>
                  </a:lnTo>
                  <a:cubicBezTo>
                    <a:pt x="10193" y="7152"/>
                    <a:pt x="9174" y="7627"/>
                    <a:pt x="7972" y="7627"/>
                  </a:cubicBezTo>
                  <a:cubicBezTo>
                    <a:pt x="7221" y="7627"/>
                    <a:pt x="6398" y="7441"/>
                    <a:pt x="5510" y="6982"/>
                  </a:cubicBezTo>
                  <a:cubicBezTo>
                    <a:pt x="1850" y="5073"/>
                    <a:pt x="3203" y="1512"/>
                    <a:pt x="4018" y="0"/>
                  </a:cubicBezTo>
                  <a:close/>
                </a:path>
              </a:pathLst>
            </a:custGeom>
            <a:solidFill>
              <a:srgbClr val="AC88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0"/>
            <p:cNvSpPr/>
            <p:nvPr/>
          </p:nvSpPr>
          <p:spPr>
            <a:xfrm rot="-8999675">
              <a:off x="7778715" y="482298"/>
              <a:ext cx="54244" cy="44085"/>
            </a:xfrm>
            <a:custGeom>
              <a:avLst/>
              <a:gdLst/>
              <a:ahLst/>
              <a:cxnLst/>
              <a:rect l="l" t="t" r="r" b="b"/>
              <a:pathLst>
                <a:path w="5099" h="4144" extrusionOk="0">
                  <a:moveTo>
                    <a:pt x="1741" y="1"/>
                  </a:moveTo>
                  <a:cubicBezTo>
                    <a:pt x="500" y="1"/>
                    <a:pt x="0" y="1688"/>
                    <a:pt x="1433" y="3022"/>
                  </a:cubicBezTo>
                  <a:cubicBezTo>
                    <a:pt x="2305" y="3819"/>
                    <a:pt x="3057" y="4144"/>
                    <a:pt x="3611" y="4144"/>
                  </a:cubicBezTo>
                  <a:lnTo>
                    <a:pt x="3611" y="4144"/>
                  </a:lnTo>
                  <a:cubicBezTo>
                    <a:pt x="4842" y="4144"/>
                    <a:pt x="5099" y="2544"/>
                    <a:pt x="3522" y="953"/>
                  </a:cubicBezTo>
                  <a:cubicBezTo>
                    <a:pt x="2860" y="274"/>
                    <a:pt x="2241" y="1"/>
                    <a:pt x="17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7" name="Google Shape;267;p10"/>
            <p:cNvGrpSpPr/>
            <p:nvPr/>
          </p:nvGrpSpPr>
          <p:grpSpPr>
            <a:xfrm rot="9900040">
              <a:off x="8524652" y="1777983"/>
              <a:ext cx="392842" cy="392841"/>
              <a:chOff x="7881889" y="851592"/>
              <a:chExt cx="392854" cy="392853"/>
            </a:xfrm>
          </p:grpSpPr>
          <p:sp>
            <p:nvSpPr>
              <p:cNvPr id="268" name="Google Shape;268;p10"/>
              <p:cNvSpPr/>
              <p:nvPr/>
            </p:nvSpPr>
            <p:spPr>
              <a:xfrm rot="2700000">
                <a:off x="7931237" y="917308"/>
                <a:ext cx="294159" cy="261419"/>
              </a:xfrm>
              <a:custGeom>
                <a:avLst/>
                <a:gdLst/>
                <a:ahLst/>
                <a:cxnLst/>
                <a:rect l="l" t="t" r="r" b="b"/>
                <a:pathLst>
                  <a:path w="11896" h="10572" extrusionOk="0">
                    <a:moveTo>
                      <a:pt x="6045" y="0"/>
                    </a:moveTo>
                    <a:cubicBezTo>
                      <a:pt x="5354" y="0"/>
                      <a:pt x="4672" y="140"/>
                      <a:pt x="4038" y="396"/>
                    </a:cubicBezTo>
                    <a:cubicBezTo>
                      <a:pt x="2725" y="893"/>
                      <a:pt x="1631" y="1908"/>
                      <a:pt x="1094" y="3300"/>
                    </a:cubicBezTo>
                    <a:cubicBezTo>
                      <a:pt x="0" y="6006"/>
                      <a:pt x="1293" y="9089"/>
                      <a:pt x="3998" y="10183"/>
                    </a:cubicBezTo>
                    <a:cubicBezTo>
                      <a:pt x="4651" y="10447"/>
                      <a:pt x="5325" y="10572"/>
                      <a:pt x="5987" y="10572"/>
                    </a:cubicBezTo>
                    <a:cubicBezTo>
                      <a:pt x="8075" y="10572"/>
                      <a:pt x="10051" y="9332"/>
                      <a:pt x="10881" y="7279"/>
                    </a:cubicBezTo>
                    <a:cubicBezTo>
                      <a:pt x="10921" y="7179"/>
                      <a:pt x="10961" y="7080"/>
                      <a:pt x="11001" y="6961"/>
                    </a:cubicBezTo>
                    <a:cubicBezTo>
                      <a:pt x="11896" y="4315"/>
                      <a:pt x="10583" y="1430"/>
                      <a:pt x="7997" y="396"/>
                    </a:cubicBezTo>
                    <a:cubicBezTo>
                      <a:pt x="7359" y="125"/>
                      <a:pt x="6698" y="0"/>
                      <a:pt x="6045" y="0"/>
                    </a:cubicBezTo>
                    <a:close/>
                  </a:path>
                </a:pathLst>
              </a:custGeom>
              <a:solidFill>
                <a:srgbClr val="F9BE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0"/>
              <p:cNvSpPr/>
              <p:nvPr/>
            </p:nvSpPr>
            <p:spPr>
              <a:xfrm rot="2700000">
                <a:off x="7931015" y="917843"/>
                <a:ext cx="272027" cy="251627"/>
              </a:xfrm>
              <a:custGeom>
                <a:avLst/>
                <a:gdLst/>
                <a:ahLst/>
                <a:cxnLst/>
                <a:rect l="l" t="t" r="r" b="b"/>
                <a:pathLst>
                  <a:path w="11001" h="10176" extrusionOk="0">
                    <a:moveTo>
                      <a:pt x="4018" y="0"/>
                    </a:moveTo>
                    <a:lnTo>
                      <a:pt x="4018" y="0"/>
                    </a:lnTo>
                    <a:cubicBezTo>
                      <a:pt x="2725" y="497"/>
                      <a:pt x="1631" y="1512"/>
                      <a:pt x="1094" y="2904"/>
                    </a:cubicBezTo>
                    <a:cubicBezTo>
                      <a:pt x="0" y="5610"/>
                      <a:pt x="1293" y="8693"/>
                      <a:pt x="3998" y="9787"/>
                    </a:cubicBezTo>
                    <a:cubicBezTo>
                      <a:pt x="4651" y="10051"/>
                      <a:pt x="5325" y="10176"/>
                      <a:pt x="5987" y="10176"/>
                    </a:cubicBezTo>
                    <a:cubicBezTo>
                      <a:pt x="8075" y="10176"/>
                      <a:pt x="10051" y="8936"/>
                      <a:pt x="10881" y="6883"/>
                    </a:cubicBezTo>
                    <a:cubicBezTo>
                      <a:pt x="10921" y="6783"/>
                      <a:pt x="10961" y="6684"/>
                      <a:pt x="11001" y="6565"/>
                    </a:cubicBezTo>
                    <a:lnTo>
                      <a:pt x="11001" y="6565"/>
                    </a:lnTo>
                    <a:cubicBezTo>
                      <a:pt x="10193" y="7152"/>
                      <a:pt x="9174" y="7627"/>
                      <a:pt x="7972" y="7627"/>
                    </a:cubicBezTo>
                    <a:cubicBezTo>
                      <a:pt x="7221" y="7627"/>
                      <a:pt x="6398" y="7441"/>
                      <a:pt x="5510" y="6982"/>
                    </a:cubicBezTo>
                    <a:cubicBezTo>
                      <a:pt x="1850" y="5073"/>
                      <a:pt x="3203" y="1512"/>
                      <a:pt x="4018" y="0"/>
                    </a:cubicBezTo>
                    <a:close/>
                  </a:path>
                </a:pathLst>
              </a:custGeom>
              <a:solidFill>
                <a:srgbClr val="AC88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10"/>
              <p:cNvSpPr/>
              <p:nvPr/>
            </p:nvSpPr>
            <p:spPr>
              <a:xfrm rot="2700000">
                <a:off x="8092729" y="995244"/>
                <a:ext cx="126086" cy="102471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4144" extrusionOk="0">
                    <a:moveTo>
                      <a:pt x="1741" y="1"/>
                    </a:moveTo>
                    <a:cubicBezTo>
                      <a:pt x="500" y="1"/>
                      <a:pt x="0" y="1688"/>
                      <a:pt x="1433" y="3022"/>
                    </a:cubicBezTo>
                    <a:cubicBezTo>
                      <a:pt x="2305" y="3819"/>
                      <a:pt x="3057" y="4144"/>
                      <a:pt x="3611" y="4144"/>
                    </a:cubicBezTo>
                    <a:lnTo>
                      <a:pt x="3611" y="4144"/>
                    </a:lnTo>
                    <a:cubicBezTo>
                      <a:pt x="4842" y="4144"/>
                      <a:pt x="5099" y="2544"/>
                      <a:pt x="3522" y="953"/>
                    </a:cubicBezTo>
                    <a:cubicBezTo>
                      <a:pt x="2860" y="274"/>
                      <a:pt x="2241" y="1"/>
                      <a:pt x="17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1" name="Google Shape;271;p10"/>
            <p:cNvSpPr/>
            <p:nvPr/>
          </p:nvSpPr>
          <p:spPr>
            <a:xfrm rot="-9000175">
              <a:off x="8439535" y="2417949"/>
              <a:ext cx="96436" cy="85482"/>
            </a:xfrm>
            <a:custGeom>
              <a:avLst/>
              <a:gdLst/>
              <a:ahLst/>
              <a:cxnLst/>
              <a:rect l="l" t="t" r="r" b="b"/>
              <a:pathLst>
                <a:path w="3900" h="3457" extrusionOk="0">
                  <a:moveTo>
                    <a:pt x="2022" y="1"/>
                  </a:moveTo>
                  <a:cubicBezTo>
                    <a:pt x="1816" y="1"/>
                    <a:pt x="1610" y="40"/>
                    <a:pt x="1412" y="115"/>
                  </a:cubicBezTo>
                  <a:cubicBezTo>
                    <a:pt x="955" y="255"/>
                    <a:pt x="577" y="573"/>
                    <a:pt x="398" y="1011"/>
                  </a:cubicBezTo>
                  <a:cubicBezTo>
                    <a:pt x="0" y="1866"/>
                    <a:pt x="358" y="2900"/>
                    <a:pt x="1233" y="3298"/>
                  </a:cubicBezTo>
                  <a:cubicBezTo>
                    <a:pt x="1469" y="3405"/>
                    <a:pt x="1715" y="3456"/>
                    <a:pt x="1956" y="3456"/>
                  </a:cubicBezTo>
                  <a:cubicBezTo>
                    <a:pt x="2611" y="3456"/>
                    <a:pt x="3230" y="3082"/>
                    <a:pt x="3521" y="2443"/>
                  </a:cubicBezTo>
                  <a:cubicBezTo>
                    <a:pt x="3541" y="2423"/>
                    <a:pt x="3541" y="2363"/>
                    <a:pt x="3561" y="2343"/>
                  </a:cubicBezTo>
                  <a:cubicBezTo>
                    <a:pt x="3899" y="1508"/>
                    <a:pt x="3521" y="553"/>
                    <a:pt x="2705" y="155"/>
                  </a:cubicBezTo>
                  <a:cubicBezTo>
                    <a:pt x="2485" y="50"/>
                    <a:pt x="2253" y="1"/>
                    <a:pt x="2022" y="1"/>
                  </a:cubicBezTo>
                  <a:close/>
                </a:path>
              </a:pathLst>
            </a:custGeom>
            <a:solidFill>
              <a:srgbClr val="368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0"/>
            <p:cNvSpPr/>
            <p:nvPr/>
          </p:nvSpPr>
          <p:spPr>
            <a:xfrm rot="-9000175">
              <a:off x="8448067" y="2420235"/>
              <a:ext cx="88054" cy="82638"/>
            </a:xfrm>
            <a:custGeom>
              <a:avLst/>
              <a:gdLst/>
              <a:ahLst/>
              <a:cxnLst/>
              <a:rect l="l" t="t" r="r" b="b"/>
              <a:pathLst>
                <a:path w="3561" h="3342" extrusionOk="0">
                  <a:moveTo>
                    <a:pt x="1412" y="0"/>
                  </a:moveTo>
                  <a:lnTo>
                    <a:pt x="1412" y="0"/>
                  </a:lnTo>
                  <a:cubicBezTo>
                    <a:pt x="955" y="140"/>
                    <a:pt x="577" y="458"/>
                    <a:pt x="398" y="896"/>
                  </a:cubicBezTo>
                  <a:cubicBezTo>
                    <a:pt x="0" y="1751"/>
                    <a:pt x="358" y="2785"/>
                    <a:pt x="1233" y="3183"/>
                  </a:cubicBezTo>
                  <a:cubicBezTo>
                    <a:pt x="1469" y="3290"/>
                    <a:pt x="1715" y="3341"/>
                    <a:pt x="1956" y="3341"/>
                  </a:cubicBezTo>
                  <a:cubicBezTo>
                    <a:pt x="2611" y="3341"/>
                    <a:pt x="3230" y="2967"/>
                    <a:pt x="3521" y="2328"/>
                  </a:cubicBezTo>
                  <a:cubicBezTo>
                    <a:pt x="3541" y="2308"/>
                    <a:pt x="3541" y="2248"/>
                    <a:pt x="3561" y="2228"/>
                  </a:cubicBezTo>
                  <a:lnTo>
                    <a:pt x="3561" y="2228"/>
                  </a:lnTo>
                  <a:cubicBezTo>
                    <a:pt x="3307" y="2401"/>
                    <a:pt x="3001" y="2534"/>
                    <a:pt x="2644" y="2534"/>
                  </a:cubicBezTo>
                  <a:cubicBezTo>
                    <a:pt x="2385" y="2534"/>
                    <a:pt x="2100" y="2464"/>
                    <a:pt x="1790" y="2288"/>
                  </a:cubicBezTo>
                  <a:cubicBezTo>
                    <a:pt x="617" y="1612"/>
                    <a:pt x="1114" y="458"/>
                    <a:pt x="1412" y="0"/>
                  </a:cubicBezTo>
                  <a:close/>
                </a:path>
              </a:pathLst>
            </a:custGeom>
            <a:solidFill>
              <a:srgbClr val="326D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0"/>
            <p:cNvSpPr/>
            <p:nvPr/>
          </p:nvSpPr>
          <p:spPr>
            <a:xfrm rot="-9000175">
              <a:off x="8443732" y="2449701"/>
              <a:ext cx="40454" cy="34272"/>
            </a:xfrm>
            <a:custGeom>
              <a:avLst/>
              <a:gdLst/>
              <a:ahLst/>
              <a:cxnLst/>
              <a:rect l="l" t="t" r="r" b="b"/>
              <a:pathLst>
                <a:path w="1636" h="1386" extrusionOk="0">
                  <a:moveTo>
                    <a:pt x="575" y="0"/>
                  </a:moveTo>
                  <a:cubicBezTo>
                    <a:pt x="180" y="0"/>
                    <a:pt x="0" y="529"/>
                    <a:pt x="447" y="990"/>
                  </a:cubicBezTo>
                  <a:cubicBezTo>
                    <a:pt x="734" y="1271"/>
                    <a:pt x="983" y="1386"/>
                    <a:pt x="1165" y="1386"/>
                  </a:cubicBezTo>
                  <a:cubicBezTo>
                    <a:pt x="1549" y="1386"/>
                    <a:pt x="1635" y="873"/>
                    <a:pt x="1163" y="333"/>
                  </a:cubicBezTo>
                  <a:cubicBezTo>
                    <a:pt x="949" y="96"/>
                    <a:pt x="743" y="0"/>
                    <a:pt x="5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10"/>
          <p:cNvSpPr/>
          <p:nvPr/>
        </p:nvSpPr>
        <p:spPr>
          <a:xfrm rot="10800000" flipH="1">
            <a:off x="-8577" y="-25788"/>
            <a:ext cx="4597811" cy="2887303"/>
          </a:xfrm>
          <a:custGeom>
            <a:avLst/>
            <a:gdLst/>
            <a:ahLst/>
            <a:cxnLst/>
            <a:rect l="l" t="t" r="r" b="b"/>
            <a:pathLst>
              <a:path w="142612" h="75832" extrusionOk="0">
                <a:moveTo>
                  <a:pt x="141139" y="75075"/>
                </a:moveTo>
                <a:lnTo>
                  <a:pt x="1" y="75075"/>
                </a:lnTo>
                <a:lnTo>
                  <a:pt x="1" y="0"/>
                </a:lnTo>
                <a:cubicBezTo>
                  <a:pt x="1492" y="19237"/>
                  <a:pt x="7500" y="26776"/>
                  <a:pt x="13050" y="29979"/>
                </a:cubicBezTo>
                <a:cubicBezTo>
                  <a:pt x="19595" y="33758"/>
                  <a:pt x="24707" y="31093"/>
                  <a:pt x="29382" y="35529"/>
                </a:cubicBezTo>
                <a:cubicBezTo>
                  <a:pt x="38095" y="43784"/>
                  <a:pt x="27393" y="59838"/>
                  <a:pt x="33321" y="65587"/>
                </a:cubicBezTo>
                <a:cubicBezTo>
                  <a:pt x="43884" y="75831"/>
                  <a:pt x="88563" y="34653"/>
                  <a:pt x="121187" y="44679"/>
                </a:cubicBezTo>
                <a:cubicBezTo>
                  <a:pt x="141935" y="51065"/>
                  <a:pt x="142611" y="66402"/>
                  <a:pt x="141139" y="7507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75" name="Google Shape;275;p10"/>
          <p:cNvSpPr/>
          <p:nvPr/>
        </p:nvSpPr>
        <p:spPr>
          <a:xfrm rot="-3452314">
            <a:off x="2455404" y="4206215"/>
            <a:ext cx="3495723" cy="2789001"/>
          </a:xfrm>
          <a:custGeom>
            <a:avLst/>
            <a:gdLst/>
            <a:ahLst/>
            <a:cxnLst/>
            <a:rect l="l" t="t" r="r" b="b"/>
            <a:pathLst>
              <a:path w="86275" h="68833" extrusionOk="0">
                <a:moveTo>
                  <a:pt x="25845" y="1"/>
                </a:moveTo>
                <a:cubicBezTo>
                  <a:pt x="23324" y="1"/>
                  <a:pt x="20806" y="600"/>
                  <a:pt x="18600" y="1812"/>
                </a:cubicBezTo>
                <a:lnTo>
                  <a:pt x="15497" y="1951"/>
                </a:lnTo>
                <a:cubicBezTo>
                  <a:pt x="10384" y="4119"/>
                  <a:pt x="7539" y="9510"/>
                  <a:pt x="5132" y="14503"/>
                </a:cubicBezTo>
                <a:cubicBezTo>
                  <a:pt x="3442" y="17984"/>
                  <a:pt x="1751" y="21466"/>
                  <a:pt x="856" y="25225"/>
                </a:cubicBezTo>
                <a:cubicBezTo>
                  <a:pt x="259" y="27672"/>
                  <a:pt x="0" y="30298"/>
                  <a:pt x="856" y="32685"/>
                </a:cubicBezTo>
                <a:cubicBezTo>
                  <a:pt x="1572" y="34774"/>
                  <a:pt x="3064" y="36485"/>
                  <a:pt x="4675" y="37977"/>
                </a:cubicBezTo>
                <a:cubicBezTo>
                  <a:pt x="9608" y="42452"/>
                  <a:pt x="15914" y="45078"/>
                  <a:pt x="22081" y="47585"/>
                </a:cubicBezTo>
                <a:cubicBezTo>
                  <a:pt x="36284" y="53354"/>
                  <a:pt x="50508" y="59142"/>
                  <a:pt x="64711" y="64911"/>
                </a:cubicBezTo>
                <a:cubicBezTo>
                  <a:pt x="69510" y="66856"/>
                  <a:pt x="74501" y="68832"/>
                  <a:pt x="79597" y="68832"/>
                </a:cubicBezTo>
                <a:cubicBezTo>
                  <a:pt x="80184" y="68832"/>
                  <a:pt x="80772" y="68806"/>
                  <a:pt x="81361" y="68751"/>
                </a:cubicBezTo>
                <a:cubicBezTo>
                  <a:pt x="82595" y="68651"/>
                  <a:pt x="83848" y="68373"/>
                  <a:pt x="84783" y="67557"/>
                </a:cubicBezTo>
                <a:cubicBezTo>
                  <a:pt x="85937" y="66503"/>
                  <a:pt x="86275" y="64812"/>
                  <a:pt x="86215" y="63280"/>
                </a:cubicBezTo>
                <a:cubicBezTo>
                  <a:pt x="86116" y="60237"/>
                  <a:pt x="84703" y="57273"/>
                  <a:pt x="82416" y="55263"/>
                </a:cubicBezTo>
                <a:cubicBezTo>
                  <a:pt x="79432" y="52657"/>
                  <a:pt x="75374" y="51842"/>
                  <a:pt x="71813" y="50111"/>
                </a:cubicBezTo>
                <a:cubicBezTo>
                  <a:pt x="68272" y="48400"/>
                  <a:pt x="64850" y="44979"/>
                  <a:pt x="65547" y="41100"/>
                </a:cubicBezTo>
                <a:cubicBezTo>
                  <a:pt x="65905" y="39130"/>
                  <a:pt x="67237" y="37519"/>
                  <a:pt x="68371" y="35848"/>
                </a:cubicBezTo>
                <a:cubicBezTo>
                  <a:pt x="69485" y="34197"/>
                  <a:pt x="70420" y="32168"/>
                  <a:pt x="69883" y="30258"/>
                </a:cubicBezTo>
                <a:cubicBezTo>
                  <a:pt x="69485" y="28826"/>
                  <a:pt x="68312" y="27772"/>
                  <a:pt x="67019" y="27075"/>
                </a:cubicBezTo>
                <a:cubicBezTo>
                  <a:pt x="65247" y="26126"/>
                  <a:pt x="63322" y="25809"/>
                  <a:pt x="61322" y="25809"/>
                </a:cubicBezTo>
                <a:cubicBezTo>
                  <a:pt x="57293" y="25809"/>
                  <a:pt x="52958" y="27096"/>
                  <a:pt x="48952" y="27096"/>
                </a:cubicBezTo>
                <a:cubicBezTo>
                  <a:pt x="46865" y="27096"/>
                  <a:pt x="44867" y="26746"/>
                  <a:pt x="43048" y="25683"/>
                </a:cubicBezTo>
                <a:cubicBezTo>
                  <a:pt x="42113" y="25126"/>
                  <a:pt x="41238" y="24390"/>
                  <a:pt x="40760" y="23395"/>
                </a:cubicBezTo>
                <a:cubicBezTo>
                  <a:pt x="39825" y="21446"/>
                  <a:pt x="40561" y="19158"/>
                  <a:pt x="40840" y="17030"/>
                </a:cubicBezTo>
                <a:cubicBezTo>
                  <a:pt x="41556" y="11519"/>
                  <a:pt x="38970" y="5711"/>
                  <a:pt x="34395" y="2568"/>
                </a:cubicBezTo>
                <a:cubicBezTo>
                  <a:pt x="31899" y="864"/>
                  <a:pt x="28870" y="1"/>
                  <a:pt x="2584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775" y="349513"/>
            <a:ext cx="7714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08350" y="1202925"/>
            <a:ext cx="7727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35"/>
          <p:cNvSpPr/>
          <p:nvPr/>
        </p:nvSpPr>
        <p:spPr>
          <a:xfrm>
            <a:off x="1658700" y="1998202"/>
            <a:ext cx="5826600" cy="2168400"/>
          </a:xfrm>
          <a:prstGeom prst="roundRect">
            <a:avLst>
              <a:gd name="adj" fmla="val 16667"/>
            </a:avLst>
          </a:pr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35"/>
          <p:cNvSpPr txBox="1">
            <a:spLocks noGrp="1"/>
          </p:cNvSpPr>
          <p:nvPr>
            <p:ph type="title"/>
          </p:nvPr>
        </p:nvSpPr>
        <p:spPr>
          <a:xfrm>
            <a:off x="1962150" y="947251"/>
            <a:ext cx="5219700" cy="101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HAVE YOU EVER ....</a:t>
            </a:r>
            <a:endParaRPr sz="4700"/>
          </a:p>
        </p:txBody>
      </p:sp>
      <p:pic>
        <p:nvPicPr>
          <p:cNvPr id="869" name="Google Shape;8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5775" y="2353875"/>
            <a:ext cx="2203226" cy="145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6975" y="2353875"/>
            <a:ext cx="1457075" cy="1457075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35"/>
          <p:cNvSpPr/>
          <p:nvPr/>
        </p:nvSpPr>
        <p:spPr>
          <a:xfrm>
            <a:off x="4677021" y="2993873"/>
            <a:ext cx="311476" cy="240251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44"/>
          <p:cNvSpPr/>
          <p:nvPr/>
        </p:nvSpPr>
        <p:spPr>
          <a:xfrm rot="-702">
            <a:off x="4840499" y="2319297"/>
            <a:ext cx="1468500" cy="4614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03" name="Google Shape;1103;p44"/>
          <p:cNvSpPr/>
          <p:nvPr/>
        </p:nvSpPr>
        <p:spPr>
          <a:xfrm rot="-2274">
            <a:off x="817644" y="2269229"/>
            <a:ext cx="1360800" cy="492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04" name="Google Shape;1104;p44"/>
          <p:cNvSpPr/>
          <p:nvPr/>
        </p:nvSpPr>
        <p:spPr>
          <a:xfrm>
            <a:off x="2905923" y="2263689"/>
            <a:ext cx="1255500" cy="461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05" name="Google Shape;1105;p44"/>
          <p:cNvSpPr/>
          <p:nvPr/>
        </p:nvSpPr>
        <p:spPr>
          <a:xfrm>
            <a:off x="6778644" y="2270538"/>
            <a:ext cx="2029500" cy="4611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06" name="Google Shape;1106;p44"/>
          <p:cNvSpPr/>
          <p:nvPr/>
        </p:nvSpPr>
        <p:spPr>
          <a:xfrm>
            <a:off x="1406700" y="1368442"/>
            <a:ext cx="6104400" cy="813275"/>
          </a:xfrm>
          <a:custGeom>
            <a:avLst/>
            <a:gdLst/>
            <a:ahLst/>
            <a:cxnLst/>
            <a:rect l="l" t="t" r="r" b="b"/>
            <a:pathLst>
              <a:path w="244176" h="32531" extrusionOk="0">
                <a:moveTo>
                  <a:pt x="0" y="18170"/>
                </a:moveTo>
                <a:cubicBezTo>
                  <a:pt x="9096" y="-35"/>
                  <a:pt x="40033" y="-3602"/>
                  <a:pt x="59199" y="3241"/>
                </a:cubicBezTo>
                <a:cubicBezTo>
                  <a:pt x="79290" y="10415"/>
                  <a:pt x="95252" y="29950"/>
                  <a:pt x="116511" y="31726"/>
                </a:cubicBezTo>
                <a:cubicBezTo>
                  <a:pt x="127370" y="32633"/>
                  <a:pt x="139054" y="33510"/>
                  <a:pt x="149114" y="29323"/>
                </a:cubicBezTo>
                <a:cubicBezTo>
                  <a:pt x="161390" y="24214"/>
                  <a:pt x="170009" y="11689"/>
                  <a:pt x="182746" y="7874"/>
                </a:cubicBezTo>
                <a:cubicBezTo>
                  <a:pt x="202702" y="1896"/>
                  <a:pt x="229445" y="4640"/>
                  <a:pt x="244176" y="19371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07" name="Google Shape;1107;p44"/>
          <p:cNvSpPr txBox="1"/>
          <p:nvPr/>
        </p:nvSpPr>
        <p:spPr>
          <a:xfrm>
            <a:off x="599025" y="2318331"/>
            <a:ext cx="17892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Bill Tracking</a:t>
            </a:r>
            <a:endParaRPr sz="21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08" name="Google Shape;1108;p44"/>
          <p:cNvSpPr txBox="1"/>
          <p:nvPr/>
        </p:nvSpPr>
        <p:spPr>
          <a:xfrm>
            <a:off x="2639025" y="2276156"/>
            <a:ext cx="17892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Dispatching</a:t>
            </a:r>
            <a:endParaRPr sz="23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09" name="Google Shape;1109;p44"/>
          <p:cNvSpPr txBox="1"/>
          <p:nvPr/>
        </p:nvSpPr>
        <p:spPr>
          <a:xfrm>
            <a:off x="6766650" y="2276150"/>
            <a:ext cx="20985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Proof of delivery</a:t>
            </a:r>
            <a:endParaRPr sz="24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10" name="Google Shape;1110;p44"/>
          <p:cNvSpPr txBox="1"/>
          <p:nvPr/>
        </p:nvSpPr>
        <p:spPr>
          <a:xfrm>
            <a:off x="4766125" y="2317100"/>
            <a:ext cx="16626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Management</a:t>
            </a:r>
            <a:endParaRPr sz="25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11" name="Google Shape;1111;p44"/>
          <p:cNvSpPr txBox="1"/>
          <p:nvPr/>
        </p:nvSpPr>
        <p:spPr>
          <a:xfrm>
            <a:off x="2486100" y="2913575"/>
            <a:ext cx="22329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Smart Jobs Assignment</a:t>
            </a:r>
            <a:endParaRPr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Optimal Routing</a:t>
            </a:r>
            <a:endParaRPr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112" name="Google Shape;1112;p44"/>
          <p:cNvSpPr txBox="1"/>
          <p:nvPr/>
        </p:nvSpPr>
        <p:spPr>
          <a:xfrm>
            <a:off x="6799522" y="2930975"/>
            <a:ext cx="16098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E - signature </a:t>
            </a:r>
            <a:endParaRPr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QR Code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3" name="Google Shape;1113;p44"/>
          <p:cNvSpPr txBox="1"/>
          <p:nvPr/>
        </p:nvSpPr>
        <p:spPr>
          <a:xfrm>
            <a:off x="4751525" y="2930975"/>
            <a:ext cx="1609800" cy="8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Delivery Items</a:t>
            </a:r>
            <a:endParaRPr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Drivers and Users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4" name="Google Shape;1114;p44"/>
          <p:cNvSpPr txBox="1"/>
          <p:nvPr/>
        </p:nvSpPr>
        <p:spPr>
          <a:xfrm>
            <a:off x="478975" y="2930975"/>
            <a:ext cx="19746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Live Location</a:t>
            </a:r>
            <a:endParaRPr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Items Online Check-In</a:t>
            </a:r>
            <a:endParaRPr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grpSp>
        <p:nvGrpSpPr>
          <p:cNvPr id="1115" name="Google Shape;1115;p44"/>
          <p:cNvGrpSpPr/>
          <p:nvPr/>
        </p:nvGrpSpPr>
        <p:grpSpPr>
          <a:xfrm rot="-7327771">
            <a:off x="1259810" y="1478681"/>
            <a:ext cx="559648" cy="611716"/>
            <a:chOff x="7400380" y="474768"/>
            <a:chExt cx="334465" cy="365583"/>
          </a:xfrm>
        </p:grpSpPr>
        <p:sp>
          <p:nvSpPr>
            <p:cNvPr id="1116" name="Google Shape;1116;p44"/>
            <p:cNvSpPr/>
            <p:nvPr/>
          </p:nvSpPr>
          <p:spPr>
            <a:xfrm rot="5878337">
              <a:off x="7403467" y="511683"/>
              <a:ext cx="328291" cy="291752"/>
            </a:xfrm>
            <a:custGeom>
              <a:avLst/>
              <a:gdLst/>
              <a:ahLst/>
              <a:cxnLst/>
              <a:rect l="l" t="t" r="r" b="b"/>
              <a:pathLst>
                <a:path w="11896" h="10572" extrusionOk="0">
                  <a:moveTo>
                    <a:pt x="6045" y="0"/>
                  </a:moveTo>
                  <a:cubicBezTo>
                    <a:pt x="5354" y="0"/>
                    <a:pt x="4672" y="140"/>
                    <a:pt x="4038" y="396"/>
                  </a:cubicBezTo>
                  <a:cubicBezTo>
                    <a:pt x="2725" y="893"/>
                    <a:pt x="1631" y="1908"/>
                    <a:pt x="1094" y="3300"/>
                  </a:cubicBezTo>
                  <a:cubicBezTo>
                    <a:pt x="0" y="6006"/>
                    <a:pt x="1293" y="9089"/>
                    <a:pt x="3998" y="10183"/>
                  </a:cubicBezTo>
                  <a:cubicBezTo>
                    <a:pt x="4651" y="10447"/>
                    <a:pt x="5325" y="10572"/>
                    <a:pt x="5987" y="10572"/>
                  </a:cubicBezTo>
                  <a:cubicBezTo>
                    <a:pt x="8075" y="10572"/>
                    <a:pt x="10051" y="9332"/>
                    <a:pt x="10881" y="7279"/>
                  </a:cubicBezTo>
                  <a:cubicBezTo>
                    <a:pt x="10921" y="7179"/>
                    <a:pt x="10961" y="7080"/>
                    <a:pt x="11001" y="6961"/>
                  </a:cubicBezTo>
                  <a:cubicBezTo>
                    <a:pt x="11896" y="4315"/>
                    <a:pt x="10583" y="1430"/>
                    <a:pt x="7997" y="396"/>
                  </a:cubicBezTo>
                  <a:cubicBezTo>
                    <a:pt x="7359" y="125"/>
                    <a:pt x="6698" y="0"/>
                    <a:pt x="60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4"/>
            <p:cNvSpPr/>
            <p:nvPr/>
          </p:nvSpPr>
          <p:spPr>
            <a:xfrm rot="5878337">
              <a:off x="7412118" y="504159"/>
              <a:ext cx="303591" cy="280824"/>
            </a:xfrm>
            <a:custGeom>
              <a:avLst/>
              <a:gdLst/>
              <a:ahLst/>
              <a:cxnLst/>
              <a:rect l="l" t="t" r="r" b="b"/>
              <a:pathLst>
                <a:path w="11001" h="10176" extrusionOk="0">
                  <a:moveTo>
                    <a:pt x="4018" y="0"/>
                  </a:moveTo>
                  <a:lnTo>
                    <a:pt x="4018" y="0"/>
                  </a:lnTo>
                  <a:cubicBezTo>
                    <a:pt x="2725" y="497"/>
                    <a:pt x="1631" y="1512"/>
                    <a:pt x="1094" y="2904"/>
                  </a:cubicBezTo>
                  <a:cubicBezTo>
                    <a:pt x="0" y="5610"/>
                    <a:pt x="1293" y="8693"/>
                    <a:pt x="3998" y="9787"/>
                  </a:cubicBezTo>
                  <a:cubicBezTo>
                    <a:pt x="4651" y="10051"/>
                    <a:pt x="5325" y="10176"/>
                    <a:pt x="5987" y="10176"/>
                  </a:cubicBezTo>
                  <a:cubicBezTo>
                    <a:pt x="8075" y="10176"/>
                    <a:pt x="10051" y="8936"/>
                    <a:pt x="10881" y="6883"/>
                  </a:cubicBezTo>
                  <a:cubicBezTo>
                    <a:pt x="10921" y="6783"/>
                    <a:pt x="10961" y="6684"/>
                    <a:pt x="11001" y="6565"/>
                  </a:cubicBezTo>
                  <a:lnTo>
                    <a:pt x="11001" y="6565"/>
                  </a:lnTo>
                  <a:cubicBezTo>
                    <a:pt x="10193" y="7152"/>
                    <a:pt x="9174" y="7627"/>
                    <a:pt x="7972" y="7627"/>
                  </a:cubicBezTo>
                  <a:cubicBezTo>
                    <a:pt x="7221" y="7627"/>
                    <a:pt x="6398" y="7441"/>
                    <a:pt x="5510" y="6982"/>
                  </a:cubicBezTo>
                  <a:cubicBezTo>
                    <a:pt x="1850" y="5073"/>
                    <a:pt x="3203" y="1512"/>
                    <a:pt x="4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4"/>
            <p:cNvSpPr/>
            <p:nvPr/>
          </p:nvSpPr>
          <p:spPr>
            <a:xfrm rot="5878337">
              <a:off x="7550678" y="668342"/>
              <a:ext cx="140716" cy="114361"/>
            </a:xfrm>
            <a:custGeom>
              <a:avLst/>
              <a:gdLst/>
              <a:ahLst/>
              <a:cxnLst/>
              <a:rect l="l" t="t" r="r" b="b"/>
              <a:pathLst>
                <a:path w="5099" h="4144" extrusionOk="0">
                  <a:moveTo>
                    <a:pt x="1741" y="1"/>
                  </a:moveTo>
                  <a:cubicBezTo>
                    <a:pt x="500" y="1"/>
                    <a:pt x="0" y="1688"/>
                    <a:pt x="1433" y="3022"/>
                  </a:cubicBezTo>
                  <a:cubicBezTo>
                    <a:pt x="2305" y="3819"/>
                    <a:pt x="3057" y="4144"/>
                    <a:pt x="3611" y="4144"/>
                  </a:cubicBezTo>
                  <a:lnTo>
                    <a:pt x="3611" y="4144"/>
                  </a:lnTo>
                  <a:cubicBezTo>
                    <a:pt x="4842" y="4144"/>
                    <a:pt x="5099" y="2544"/>
                    <a:pt x="3522" y="953"/>
                  </a:cubicBezTo>
                  <a:cubicBezTo>
                    <a:pt x="2860" y="274"/>
                    <a:pt x="2241" y="1"/>
                    <a:pt x="17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44"/>
          <p:cNvGrpSpPr/>
          <p:nvPr/>
        </p:nvGrpSpPr>
        <p:grpSpPr>
          <a:xfrm rot="-4407491">
            <a:off x="5299146" y="1478502"/>
            <a:ext cx="559644" cy="611712"/>
            <a:chOff x="7400380" y="474768"/>
            <a:chExt cx="334465" cy="365583"/>
          </a:xfrm>
        </p:grpSpPr>
        <p:sp>
          <p:nvSpPr>
            <p:cNvPr id="1120" name="Google Shape;1120;p44"/>
            <p:cNvSpPr/>
            <p:nvPr/>
          </p:nvSpPr>
          <p:spPr>
            <a:xfrm rot="5878337">
              <a:off x="7403467" y="511683"/>
              <a:ext cx="328291" cy="291752"/>
            </a:xfrm>
            <a:custGeom>
              <a:avLst/>
              <a:gdLst/>
              <a:ahLst/>
              <a:cxnLst/>
              <a:rect l="l" t="t" r="r" b="b"/>
              <a:pathLst>
                <a:path w="11896" h="10572" extrusionOk="0">
                  <a:moveTo>
                    <a:pt x="6045" y="0"/>
                  </a:moveTo>
                  <a:cubicBezTo>
                    <a:pt x="5354" y="0"/>
                    <a:pt x="4672" y="140"/>
                    <a:pt x="4038" y="396"/>
                  </a:cubicBezTo>
                  <a:cubicBezTo>
                    <a:pt x="2725" y="893"/>
                    <a:pt x="1631" y="1908"/>
                    <a:pt x="1094" y="3300"/>
                  </a:cubicBezTo>
                  <a:cubicBezTo>
                    <a:pt x="0" y="6006"/>
                    <a:pt x="1293" y="9089"/>
                    <a:pt x="3998" y="10183"/>
                  </a:cubicBezTo>
                  <a:cubicBezTo>
                    <a:pt x="4651" y="10447"/>
                    <a:pt x="5325" y="10572"/>
                    <a:pt x="5987" y="10572"/>
                  </a:cubicBezTo>
                  <a:cubicBezTo>
                    <a:pt x="8075" y="10572"/>
                    <a:pt x="10051" y="9332"/>
                    <a:pt x="10881" y="7279"/>
                  </a:cubicBezTo>
                  <a:cubicBezTo>
                    <a:pt x="10921" y="7179"/>
                    <a:pt x="10961" y="7080"/>
                    <a:pt x="11001" y="6961"/>
                  </a:cubicBezTo>
                  <a:cubicBezTo>
                    <a:pt x="11896" y="4315"/>
                    <a:pt x="10583" y="1430"/>
                    <a:pt x="7997" y="396"/>
                  </a:cubicBezTo>
                  <a:cubicBezTo>
                    <a:pt x="7359" y="125"/>
                    <a:pt x="6698" y="0"/>
                    <a:pt x="6045" y="0"/>
                  </a:cubicBezTo>
                  <a:close/>
                </a:path>
              </a:pathLst>
            </a:custGeom>
            <a:solidFill>
              <a:srgbClr val="F9BE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4"/>
            <p:cNvSpPr/>
            <p:nvPr/>
          </p:nvSpPr>
          <p:spPr>
            <a:xfrm rot="5878337">
              <a:off x="7412118" y="504159"/>
              <a:ext cx="303591" cy="280824"/>
            </a:xfrm>
            <a:custGeom>
              <a:avLst/>
              <a:gdLst/>
              <a:ahLst/>
              <a:cxnLst/>
              <a:rect l="l" t="t" r="r" b="b"/>
              <a:pathLst>
                <a:path w="11001" h="10176" extrusionOk="0">
                  <a:moveTo>
                    <a:pt x="4018" y="0"/>
                  </a:moveTo>
                  <a:lnTo>
                    <a:pt x="4018" y="0"/>
                  </a:lnTo>
                  <a:cubicBezTo>
                    <a:pt x="2725" y="497"/>
                    <a:pt x="1631" y="1512"/>
                    <a:pt x="1094" y="2904"/>
                  </a:cubicBezTo>
                  <a:cubicBezTo>
                    <a:pt x="0" y="5610"/>
                    <a:pt x="1293" y="8693"/>
                    <a:pt x="3998" y="9787"/>
                  </a:cubicBezTo>
                  <a:cubicBezTo>
                    <a:pt x="4651" y="10051"/>
                    <a:pt x="5325" y="10176"/>
                    <a:pt x="5987" y="10176"/>
                  </a:cubicBezTo>
                  <a:cubicBezTo>
                    <a:pt x="8075" y="10176"/>
                    <a:pt x="10051" y="8936"/>
                    <a:pt x="10881" y="6883"/>
                  </a:cubicBezTo>
                  <a:cubicBezTo>
                    <a:pt x="10921" y="6783"/>
                    <a:pt x="10961" y="6684"/>
                    <a:pt x="11001" y="6565"/>
                  </a:cubicBezTo>
                  <a:lnTo>
                    <a:pt x="11001" y="6565"/>
                  </a:lnTo>
                  <a:cubicBezTo>
                    <a:pt x="10193" y="7152"/>
                    <a:pt x="9174" y="7627"/>
                    <a:pt x="7972" y="7627"/>
                  </a:cubicBezTo>
                  <a:cubicBezTo>
                    <a:pt x="7221" y="7627"/>
                    <a:pt x="6398" y="7441"/>
                    <a:pt x="5510" y="6982"/>
                  </a:cubicBezTo>
                  <a:cubicBezTo>
                    <a:pt x="1850" y="5073"/>
                    <a:pt x="3203" y="1512"/>
                    <a:pt x="4018" y="0"/>
                  </a:cubicBezTo>
                  <a:close/>
                </a:path>
              </a:pathLst>
            </a:custGeom>
            <a:solidFill>
              <a:srgbClr val="AC88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4"/>
            <p:cNvSpPr/>
            <p:nvPr/>
          </p:nvSpPr>
          <p:spPr>
            <a:xfrm rot="5878337">
              <a:off x="7550678" y="668342"/>
              <a:ext cx="140716" cy="114361"/>
            </a:xfrm>
            <a:custGeom>
              <a:avLst/>
              <a:gdLst/>
              <a:ahLst/>
              <a:cxnLst/>
              <a:rect l="l" t="t" r="r" b="b"/>
              <a:pathLst>
                <a:path w="5099" h="4144" extrusionOk="0">
                  <a:moveTo>
                    <a:pt x="1741" y="1"/>
                  </a:moveTo>
                  <a:cubicBezTo>
                    <a:pt x="500" y="1"/>
                    <a:pt x="0" y="1688"/>
                    <a:pt x="1433" y="3022"/>
                  </a:cubicBezTo>
                  <a:cubicBezTo>
                    <a:pt x="2305" y="3819"/>
                    <a:pt x="3057" y="4144"/>
                    <a:pt x="3611" y="4144"/>
                  </a:cubicBezTo>
                  <a:lnTo>
                    <a:pt x="3611" y="4144"/>
                  </a:lnTo>
                  <a:cubicBezTo>
                    <a:pt x="4842" y="4144"/>
                    <a:pt x="5099" y="2544"/>
                    <a:pt x="3522" y="953"/>
                  </a:cubicBezTo>
                  <a:cubicBezTo>
                    <a:pt x="2860" y="274"/>
                    <a:pt x="2241" y="1"/>
                    <a:pt x="17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3" name="Google Shape;1123;p44"/>
          <p:cNvGrpSpPr/>
          <p:nvPr/>
        </p:nvGrpSpPr>
        <p:grpSpPr>
          <a:xfrm rot="-1493927">
            <a:off x="7313928" y="1478810"/>
            <a:ext cx="559670" cy="611741"/>
            <a:chOff x="7400380" y="474768"/>
            <a:chExt cx="334465" cy="365583"/>
          </a:xfrm>
        </p:grpSpPr>
        <p:sp>
          <p:nvSpPr>
            <p:cNvPr id="1124" name="Google Shape;1124;p44"/>
            <p:cNvSpPr/>
            <p:nvPr/>
          </p:nvSpPr>
          <p:spPr>
            <a:xfrm rot="5878337">
              <a:off x="7403467" y="511683"/>
              <a:ext cx="328291" cy="291752"/>
            </a:xfrm>
            <a:custGeom>
              <a:avLst/>
              <a:gdLst/>
              <a:ahLst/>
              <a:cxnLst/>
              <a:rect l="l" t="t" r="r" b="b"/>
              <a:pathLst>
                <a:path w="11896" h="10572" extrusionOk="0">
                  <a:moveTo>
                    <a:pt x="6045" y="0"/>
                  </a:moveTo>
                  <a:cubicBezTo>
                    <a:pt x="5354" y="0"/>
                    <a:pt x="4672" y="140"/>
                    <a:pt x="4038" y="396"/>
                  </a:cubicBezTo>
                  <a:cubicBezTo>
                    <a:pt x="2725" y="893"/>
                    <a:pt x="1631" y="1908"/>
                    <a:pt x="1094" y="3300"/>
                  </a:cubicBezTo>
                  <a:cubicBezTo>
                    <a:pt x="0" y="6006"/>
                    <a:pt x="1293" y="9089"/>
                    <a:pt x="3998" y="10183"/>
                  </a:cubicBezTo>
                  <a:cubicBezTo>
                    <a:pt x="4651" y="10447"/>
                    <a:pt x="5325" y="10572"/>
                    <a:pt x="5987" y="10572"/>
                  </a:cubicBezTo>
                  <a:cubicBezTo>
                    <a:pt x="8075" y="10572"/>
                    <a:pt x="10051" y="9332"/>
                    <a:pt x="10881" y="7279"/>
                  </a:cubicBezTo>
                  <a:cubicBezTo>
                    <a:pt x="10921" y="7179"/>
                    <a:pt x="10961" y="7080"/>
                    <a:pt x="11001" y="6961"/>
                  </a:cubicBezTo>
                  <a:cubicBezTo>
                    <a:pt x="11896" y="4315"/>
                    <a:pt x="10583" y="1430"/>
                    <a:pt x="7997" y="396"/>
                  </a:cubicBezTo>
                  <a:cubicBezTo>
                    <a:pt x="7359" y="125"/>
                    <a:pt x="6698" y="0"/>
                    <a:pt x="60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4"/>
            <p:cNvSpPr/>
            <p:nvPr/>
          </p:nvSpPr>
          <p:spPr>
            <a:xfrm rot="5878337">
              <a:off x="7412118" y="504159"/>
              <a:ext cx="303591" cy="280824"/>
            </a:xfrm>
            <a:custGeom>
              <a:avLst/>
              <a:gdLst/>
              <a:ahLst/>
              <a:cxnLst/>
              <a:rect l="l" t="t" r="r" b="b"/>
              <a:pathLst>
                <a:path w="11001" h="10176" extrusionOk="0">
                  <a:moveTo>
                    <a:pt x="4018" y="0"/>
                  </a:moveTo>
                  <a:lnTo>
                    <a:pt x="4018" y="0"/>
                  </a:lnTo>
                  <a:cubicBezTo>
                    <a:pt x="2725" y="497"/>
                    <a:pt x="1631" y="1512"/>
                    <a:pt x="1094" y="2904"/>
                  </a:cubicBezTo>
                  <a:cubicBezTo>
                    <a:pt x="0" y="5610"/>
                    <a:pt x="1293" y="8693"/>
                    <a:pt x="3998" y="9787"/>
                  </a:cubicBezTo>
                  <a:cubicBezTo>
                    <a:pt x="4651" y="10051"/>
                    <a:pt x="5325" y="10176"/>
                    <a:pt x="5987" y="10176"/>
                  </a:cubicBezTo>
                  <a:cubicBezTo>
                    <a:pt x="8075" y="10176"/>
                    <a:pt x="10051" y="8936"/>
                    <a:pt x="10881" y="6883"/>
                  </a:cubicBezTo>
                  <a:cubicBezTo>
                    <a:pt x="10921" y="6783"/>
                    <a:pt x="10961" y="6684"/>
                    <a:pt x="11001" y="6565"/>
                  </a:cubicBezTo>
                  <a:lnTo>
                    <a:pt x="11001" y="6565"/>
                  </a:lnTo>
                  <a:cubicBezTo>
                    <a:pt x="10193" y="7152"/>
                    <a:pt x="9174" y="7627"/>
                    <a:pt x="7972" y="7627"/>
                  </a:cubicBezTo>
                  <a:cubicBezTo>
                    <a:pt x="7221" y="7627"/>
                    <a:pt x="6398" y="7441"/>
                    <a:pt x="5510" y="6982"/>
                  </a:cubicBezTo>
                  <a:cubicBezTo>
                    <a:pt x="1850" y="5073"/>
                    <a:pt x="3203" y="1512"/>
                    <a:pt x="40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4"/>
            <p:cNvSpPr/>
            <p:nvPr/>
          </p:nvSpPr>
          <p:spPr>
            <a:xfrm rot="5878337">
              <a:off x="7550678" y="668342"/>
              <a:ext cx="140716" cy="114361"/>
            </a:xfrm>
            <a:custGeom>
              <a:avLst/>
              <a:gdLst/>
              <a:ahLst/>
              <a:cxnLst/>
              <a:rect l="l" t="t" r="r" b="b"/>
              <a:pathLst>
                <a:path w="5099" h="4144" extrusionOk="0">
                  <a:moveTo>
                    <a:pt x="1741" y="1"/>
                  </a:moveTo>
                  <a:cubicBezTo>
                    <a:pt x="500" y="1"/>
                    <a:pt x="0" y="1688"/>
                    <a:pt x="1433" y="3022"/>
                  </a:cubicBezTo>
                  <a:cubicBezTo>
                    <a:pt x="2305" y="3819"/>
                    <a:pt x="3057" y="4144"/>
                    <a:pt x="3611" y="4144"/>
                  </a:cubicBezTo>
                  <a:lnTo>
                    <a:pt x="3611" y="4144"/>
                  </a:lnTo>
                  <a:cubicBezTo>
                    <a:pt x="4842" y="4144"/>
                    <a:pt x="5099" y="2544"/>
                    <a:pt x="3522" y="953"/>
                  </a:cubicBezTo>
                  <a:cubicBezTo>
                    <a:pt x="2860" y="274"/>
                    <a:pt x="2241" y="1"/>
                    <a:pt x="17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7" name="Google Shape;1127;p44"/>
          <p:cNvGrpSpPr/>
          <p:nvPr/>
        </p:nvGrpSpPr>
        <p:grpSpPr>
          <a:xfrm rot="-1649035">
            <a:off x="3277655" y="1478821"/>
            <a:ext cx="559640" cy="611708"/>
            <a:chOff x="7400380" y="474768"/>
            <a:chExt cx="334465" cy="365583"/>
          </a:xfrm>
        </p:grpSpPr>
        <p:sp>
          <p:nvSpPr>
            <p:cNvPr id="1128" name="Google Shape;1128;p44"/>
            <p:cNvSpPr/>
            <p:nvPr/>
          </p:nvSpPr>
          <p:spPr>
            <a:xfrm rot="5878337">
              <a:off x="7403467" y="511683"/>
              <a:ext cx="328291" cy="291752"/>
            </a:xfrm>
            <a:custGeom>
              <a:avLst/>
              <a:gdLst/>
              <a:ahLst/>
              <a:cxnLst/>
              <a:rect l="l" t="t" r="r" b="b"/>
              <a:pathLst>
                <a:path w="11896" h="10572" extrusionOk="0">
                  <a:moveTo>
                    <a:pt x="6045" y="0"/>
                  </a:moveTo>
                  <a:cubicBezTo>
                    <a:pt x="5354" y="0"/>
                    <a:pt x="4672" y="140"/>
                    <a:pt x="4038" y="396"/>
                  </a:cubicBezTo>
                  <a:cubicBezTo>
                    <a:pt x="2725" y="893"/>
                    <a:pt x="1631" y="1908"/>
                    <a:pt x="1094" y="3300"/>
                  </a:cubicBezTo>
                  <a:cubicBezTo>
                    <a:pt x="0" y="6006"/>
                    <a:pt x="1293" y="9089"/>
                    <a:pt x="3998" y="10183"/>
                  </a:cubicBezTo>
                  <a:cubicBezTo>
                    <a:pt x="4651" y="10447"/>
                    <a:pt x="5325" y="10572"/>
                    <a:pt x="5987" y="10572"/>
                  </a:cubicBezTo>
                  <a:cubicBezTo>
                    <a:pt x="8075" y="10572"/>
                    <a:pt x="10051" y="9332"/>
                    <a:pt x="10881" y="7279"/>
                  </a:cubicBezTo>
                  <a:cubicBezTo>
                    <a:pt x="10921" y="7179"/>
                    <a:pt x="10961" y="7080"/>
                    <a:pt x="11001" y="6961"/>
                  </a:cubicBezTo>
                  <a:cubicBezTo>
                    <a:pt x="11896" y="4315"/>
                    <a:pt x="10583" y="1430"/>
                    <a:pt x="7997" y="396"/>
                  </a:cubicBezTo>
                  <a:cubicBezTo>
                    <a:pt x="7359" y="125"/>
                    <a:pt x="6698" y="0"/>
                    <a:pt x="60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4"/>
            <p:cNvSpPr/>
            <p:nvPr/>
          </p:nvSpPr>
          <p:spPr>
            <a:xfrm rot="5878337">
              <a:off x="7412118" y="504159"/>
              <a:ext cx="303591" cy="280824"/>
            </a:xfrm>
            <a:custGeom>
              <a:avLst/>
              <a:gdLst/>
              <a:ahLst/>
              <a:cxnLst/>
              <a:rect l="l" t="t" r="r" b="b"/>
              <a:pathLst>
                <a:path w="11001" h="10176" extrusionOk="0">
                  <a:moveTo>
                    <a:pt x="4018" y="0"/>
                  </a:moveTo>
                  <a:lnTo>
                    <a:pt x="4018" y="0"/>
                  </a:lnTo>
                  <a:cubicBezTo>
                    <a:pt x="2725" y="497"/>
                    <a:pt x="1631" y="1512"/>
                    <a:pt x="1094" y="2904"/>
                  </a:cubicBezTo>
                  <a:cubicBezTo>
                    <a:pt x="0" y="5610"/>
                    <a:pt x="1293" y="8693"/>
                    <a:pt x="3998" y="9787"/>
                  </a:cubicBezTo>
                  <a:cubicBezTo>
                    <a:pt x="4651" y="10051"/>
                    <a:pt x="5325" y="10176"/>
                    <a:pt x="5987" y="10176"/>
                  </a:cubicBezTo>
                  <a:cubicBezTo>
                    <a:pt x="8075" y="10176"/>
                    <a:pt x="10051" y="8936"/>
                    <a:pt x="10881" y="6883"/>
                  </a:cubicBezTo>
                  <a:cubicBezTo>
                    <a:pt x="10921" y="6783"/>
                    <a:pt x="10961" y="6684"/>
                    <a:pt x="11001" y="6565"/>
                  </a:cubicBezTo>
                  <a:lnTo>
                    <a:pt x="11001" y="6565"/>
                  </a:lnTo>
                  <a:cubicBezTo>
                    <a:pt x="10193" y="7152"/>
                    <a:pt x="9174" y="7627"/>
                    <a:pt x="7972" y="7627"/>
                  </a:cubicBezTo>
                  <a:cubicBezTo>
                    <a:pt x="7221" y="7627"/>
                    <a:pt x="6398" y="7441"/>
                    <a:pt x="5510" y="6982"/>
                  </a:cubicBezTo>
                  <a:cubicBezTo>
                    <a:pt x="1850" y="5073"/>
                    <a:pt x="3203" y="1512"/>
                    <a:pt x="40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4"/>
            <p:cNvSpPr/>
            <p:nvPr/>
          </p:nvSpPr>
          <p:spPr>
            <a:xfrm rot="5878337">
              <a:off x="7550678" y="668342"/>
              <a:ext cx="140716" cy="114361"/>
            </a:xfrm>
            <a:custGeom>
              <a:avLst/>
              <a:gdLst/>
              <a:ahLst/>
              <a:cxnLst/>
              <a:rect l="l" t="t" r="r" b="b"/>
              <a:pathLst>
                <a:path w="5099" h="4144" extrusionOk="0">
                  <a:moveTo>
                    <a:pt x="1741" y="1"/>
                  </a:moveTo>
                  <a:cubicBezTo>
                    <a:pt x="500" y="1"/>
                    <a:pt x="0" y="1688"/>
                    <a:pt x="1433" y="3022"/>
                  </a:cubicBezTo>
                  <a:cubicBezTo>
                    <a:pt x="2305" y="3819"/>
                    <a:pt x="3057" y="4144"/>
                    <a:pt x="3611" y="4144"/>
                  </a:cubicBezTo>
                  <a:lnTo>
                    <a:pt x="3611" y="4144"/>
                  </a:lnTo>
                  <a:cubicBezTo>
                    <a:pt x="4842" y="4144"/>
                    <a:pt x="5099" y="2544"/>
                    <a:pt x="3522" y="953"/>
                  </a:cubicBezTo>
                  <a:cubicBezTo>
                    <a:pt x="2860" y="274"/>
                    <a:pt x="2241" y="1"/>
                    <a:pt x="17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45"/>
          <p:cNvSpPr/>
          <p:nvPr/>
        </p:nvSpPr>
        <p:spPr>
          <a:xfrm>
            <a:off x="0" y="2672000"/>
            <a:ext cx="8707800" cy="160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6" name="Google Shape;1136;p45"/>
          <p:cNvGrpSpPr/>
          <p:nvPr/>
        </p:nvGrpSpPr>
        <p:grpSpPr>
          <a:xfrm rot="10800000">
            <a:off x="8266677" y="-2191193"/>
            <a:ext cx="992854" cy="5056344"/>
            <a:chOff x="7591902" y="2582984"/>
            <a:chExt cx="992854" cy="5056344"/>
          </a:xfrm>
        </p:grpSpPr>
        <p:sp>
          <p:nvSpPr>
            <p:cNvPr id="1137" name="Google Shape;1137;p45"/>
            <p:cNvSpPr/>
            <p:nvPr/>
          </p:nvSpPr>
          <p:spPr>
            <a:xfrm>
              <a:off x="7591902" y="3502459"/>
              <a:ext cx="992854" cy="3950530"/>
            </a:xfrm>
            <a:custGeom>
              <a:avLst/>
              <a:gdLst/>
              <a:ahLst/>
              <a:cxnLst/>
              <a:rect l="l" t="t" r="r" b="b"/>
              <a:pathLst>
                <a:path w="27142" h="107997" extrusionOk="0">
                  <a:moveTo>
                    <a:pt x="2255" y="1"/>
                  </a:moveTo>
                  <a:lnTo>
                    <a:pt x="0" y="107996"/>
                  </a:lnTo>
                  <a:lnTo>
                    <a:pt x="24521" y="107616"/>
                  </a:lnTo>
                  <a:lnTo>
                    <a:pt x="27142" y="1186"/>
                  </a:lnTo>
                  <a:lnTo>
                    <a:pt x="2255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5"/>
            <p:cNvSpPr/>
            <p:nvPr/>
          </p:nvSpPr>
          <p:spPr>
            <a:xfrm>
              <a:off x="8046006" y="2582984"/>
              <a:ext cx="216919" cy="273143"/>
            </a:xfrm>
            <a:custGeom>
              <a:avLst/>
              <a:gdLst/>
              <a:ahLst/>
              <a:cxnLst/>
              <a:rect l="l" t="t" r="r" b="b"/>
              <a:pathLst>
                <a:path w="5930" h="7467" extrusionOk="0">
                  <a:moveTo>
                    <a:pt x="3294" y="1"/>
                  </a:moveTo>
                  <a:cubicBezTo>
                    <a:pt x="3294" y="1"/>
                    <a:pt x="0" y="1289"/>
                    <a:pt x="381" y="7276"/>
                  </a:cubicBezTo>
                  <a:lnTo>
                    <a:pt x="5300" y="7467"/>
                  </a:lnTo>
                  <a:cubicBezTo>
                    <a:pt x="5300" y="7467"/>
                    <a:pt x="5929" y="1406"/>
                    <a:pt x="329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5"/>
            <p:cNvSpPr/>
            <p:nvPr/>
          </p:nvSpPr>
          <p:spPr>
            <a:xfrm>
              <a:off x="7674353" y="2817535"/>
              <a:ext cx="910403" cy="728344"/>
            </a:xfrm>
            <a:custGeom>
              <a:avLst/>
              <a:gdLst/>
              <a:ahLst/>
              <a:cxnLst/>
              <a:rect l="l" t="t" r="r" b="b"/>
              <a:pathLst>
                <a:path w="24888" h="19911" extrusionOk="0">
                  <a:moveTo>
                    <a:pt x="9795" y="1"/>
                  </a:moveTo>
                  <a:lnTo>
                    <a:pt x="9209" y="7306"/>
                  </a:lnTo>
                  <a:cubicBezTo>
                    <a:pt x="9209" y="7306"/>
                    <a:pt x="9004" y="10307"/>
                    <a:pt x="5344" y="13820"/>
                  </a:cubicBezTo>
                  <a:cubicBezTo>
                    <a:pt x="1670" y="17334"/>
                    <a:pt x="1" y="18725"/>
                    <a:pt x="1" y="18725"/>
                  </a:cubicBezTo>
                  <a:lnTo>
                    <a:pt x="24888" y="19910"/>
                  </a:lnTo>
                  <a:lnTo>
                    <a:pt x="24888" y="19910"/>
                  </a:lnTo>
                  <a:lnTo>
                    <a:pt x="20306" y="15182"/>
                  </a:lnTo>
                  <a:cubicBezTo>
                    <a:pt x="19413" y="14245"/>
                    <a:pt x="18666" y="13162"/>
                    <a:pt x="18124" y="11990"/>
                  </a:cubicBezTo>
                  <a:cubicBezTo>
                    <a:pt x="17451" y="10541"/>
                    <a:pt x="16646" y="8594"/>
                    <a:pt x="16529" y="7467"/>
                  </a:cubicBezTo>
                  <a:cubicBezTo>
                    <a:pt x="16265" y="4890"/>
                    <a:pt x="16602" y="498"/>
                    <a:pt x="16602" y="498"/>
                  </a:cubicBezTo>
                  <a:lnTo>
                    <a:pt x="979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5"/>
            <p:cNvSpPr/>
            <p:nvPr/>
          </p:nvSpPr>
          <p:spPr>
            <a:xfrm>
              <a:off x="7591902" y="7439016"/>
              <a:ext cx="897015" cy="200312"/>
            </a:xfrm>
            <a:custGeom>
              <a:avLst/>
              <a:gdLst/>
              <a:ahLst/>
              <a:cxnLst/>
              <a:rect l="l" t="t" r="r" b="b"/>
              <a:pathLst>
                <a:path w="24522" h="5476" extrusionOk="0">
                  <a:moveTo>
                    <a:pt x="24521" y="1"/>
                  </a:moveTo>
                  <a:lnTo>
                    <a:pt x="0" y="396"/>
                  </a:lnTo>
                  <a:cubicBezTo>
                    <a:pt x="0" y="396"/>
                    <a:pt x="3250" y="4378"/>
                    <a:pt x="11448" y="5344"/>
                  </a:cubicBezTo>
                  <a:cubicBezTo>
                    <a:pt x="12211" y="5434"/>
                    <a:pt x="12935" y="5476"/>
                    <a:pt x="13622" y="5476"/>
                  </a:cubicBezTo>
                  <a:cubicBezTo>
                    <a:pt x="21511" y="5476"/>
                    <a:pt x="24521" y="1"/>
                    <a:pt x="245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5"/>
            <p:cNvSpPr/>
            <p:nvPr/>
          </p:nvSpPr>
          <p:spPr>
            <a:xfrm>
              <a:off x="7928730" y="3521225"/>
              <a:ext cx="324026" cy="3926936"/>
            </a:xfrm>
            <a:custGeom>
              <a:avLst/>
              <a:gdLst/>
              <a:ahLst/>
              <a:cxnLst/>
              <a:rect l="l" t="t" r="r" b="b"/>
              <a:pathLst>
                <a:path w="8858" h="107352" extrusionOk="0">
                  <a:moveTo>
                    <a:pt x="2577" y="0"/>
                  </a:moveTo>
                  <a:lnTo>
                    <a:pt x="0" y="107352"/>
                  </a:lnTo>
                  <a:lnTo>
                    <a:pt x="6632" y="107234"/>
                  </a:lnTo>
                  <a:lnTo>
                    <a:pt x="8857" y="307"/>
                  </a:lnTo>
                  <a:lnTo>
                    <a:pt x="2577" y="0"/>
                  </a:lnTo>
                  <a:close/>
                </a:path>
              </a:pathLst>
            </a:custGeom>
            <a:solidFill>
              <a:srgbClr val="FFFFFF">
                <a:alpha val="27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2" name="Google Shape;1142;p45"/>
          <p:cNvSpPr txBox="1"/>
          <p:nvPr/>
        </p:nvSpPr>
        <p:spPr>
          <a:xfrm>
            <a:off x="324525" y="1594925"/>
            <a:ext cx="2022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User Check-in Item</a:t>
            </a:r>
            <a:endParaRPr sz="16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cxnSp>
        <p:nvCxnSpPr>
          <p:cNvPr id="1143" name="Google Shape;1143;p45"/>
          <p:cNvCxnSpPr/>
          <p:nvPr/>
        </p:nvCxnSpPr>
        <p:spPr>
          <a:xfrm>
            <a:off x="1265475" y="2101250"/>
            <a:ext cx="0" cy="662700"/>
          </a:xfrm>
          <a:prstGeom prst="straightConnector1">
            <a:avLst/>
          </a:prstGeom>
          <a:noFill/>
          <a:ln w="19050" cap="flat" cmpd="sng">
            <a:solidFill>
              <a:srgbClr val="FFD9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4" name="Google Shape;1144;p45"/>
          <p:cNvSpPr/>
          <p:nvPr/>
        </p:nvSpPr>
        <p:spPr>
          <a:xfrm>
            <a:off x="1205763" y="2026025"/>
            <a:ext cx="119400" cy="1194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45" name="Google Shape;1145;p45"/>
          <p:cNvCxnSpPr/>
          <p:nvPr/>
        </p:nvCxnSpPr>
        <p:spPr>
          <a:xfrm>
            <a:off x="4061975" y="2138863"/>
            <a:ext cx="0" cy="662700"/>
          </a:xfrm>
          <a:prstGeom prst="straightConnector1">
            <a:avLst/>
          </a:prstGeom>
          <a:noFill/>
          <a:ln w="19050" cap="flat" cmpd="sng">
            <a:solidFill>
              <a:srgbClr val="FFD9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6" name="Google Shape;1146;p45"/>
          <p:cNvSpPr/>
          <p:nvPr/>
        </p:nvSpPr>
        <p:spPr>
          <a:xfrm>
            <a:off x="4002263" y="2063638"/>
            <a:ext cx="119400" cy="1194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47" name="Google Shape;1147;p45"/>
          <p:cNvCxnSpPr/>
          <p:nvPr/>
        </p:nvCxnSpPr>
        <p:spPr>
          <a:xfrm>
            <a:off x="6558825" y="2138850"/>
            <a:ext cx="0" cy="662700"/>
          </a:xfrm>
          <a:prstGeom prst="straightConnector1">
            <a:avLst/>
          </a:prstGeom>
          <a:noFill/>
          <a:ln w="19050" cap="flat" cmpd="sng">
            <a:solidFill>
              <a:srgbClr val="FFD9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8" name="Google Shape;1148;p45"/>
          <p:cNvSpPr/>
          <p:nvPr/>
        </p:nvSpPr>
        <p:spPr>
          <a:xfrm>
            <a:off x="6499113" y="2063625"/>
            <a:ext cx="119400" cy="1194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49" name="Google Shape;1149;p45"/>
          <p:cNvCxnSpPr/>
          <p:nvPr/>
        </p:nvCxnSpPr>
        <p:spPr>
          <a:xfrm>
            <a:off x="2199625" y="2762963"/>
            <a:ext cx="0" cy="662700"/>
          </a:xfrm>
          <a:prstGeom prst="straightConnector1">
            <a:avLst/>
          </a:prstGeom>
          <a:noFill/>
          <a:ln w="19050" cap="flat" cmpd="sng">
            <a:solidFill>
              <a:srgbClr val="FFD9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0" name="Google Shape;1150;p45"/>
          <p:cNvSpPr/>
          <p:nvPr/>
        </p:nvSpPr>
        <p:spPr>
          <a:xfrm>
            <a:off x="2139913" y="3402563"/>
            <a:ext cx="119400" cy="1194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51" name="Google Shape;1151;p45"/>
          <p:cNvCxnSpPr/>
          <p:nvPr/>
        </p:nvCxnSpPr>
        <p:spPr>
          <a:xfrm>
            <a:off x="5078100" y="2801538"/>
            <a:ext cx="0" cy="662700"/>
          </a:xfrm>
          <a:prstGeom prst="straightConnector1">
            <a:avLst/>
          </a:prstGeom>
          <a:noFill/>
          <a:ln w="19050" cap="flat" cmpd="sng">
            <a:solidFill>
              <a:srgbClr val="FFD9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2" name="Google Shape;1152;p45"/>
          <p:cNvSpPr/>
          <p:nvPr/>
        </p:nvSpPr>
        <p:spPr>
          <a:xfrm>
            <a:off x="5018388" y="3441138"/>
            <a:ext cx="119400" cy="1194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45"/>
          <p:cNvSpPr txBox="1"/>
          <p:nvPr/>
        </p:nvSpPr>
        <p:spPr>
          <a:xfrm>
            <a:off x="1224650" y="3629075"/>
            <a:ext cx="2022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Admin Assign Jobs</a:t>
            </a:r>
            <a:endParaRPr sz="16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154" name="Google Shape;1154;p45"/>
          <p:cNvSpPr txBox="1"/>
          <p:nvPr/>
        </p:nvSpPr>
        <p:spPr>
          <a:xfrm>
            <a:off x="3050975" y="1594925"/>
            <a:ext cx="2022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Driver Register Jobs</a:t>
            </a:r>
            <a:endParaRPr sz="16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155" name="Google Shape;1155;p45"/>
          <p:cNvSpPr txBox="1"/>
          <p:nvPr/>
        </p:nvSpPr>
        <p:spPr>
          <a:xfrm>
            <a:off x="4200450" y="3668225"/>
            <a:ext cx="190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Optimal Routing</a:t>
            </a:r>
            <a:endParaRPr sz="16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156" name="Google Shape;1156;p45"/>
          <p:cNvSpPr txBox="1"/>
          <p:nvPr/>
        </p:nvSpPr>
        <p:spPr>
          <a:xfrm>
            <a:off x="5820375" y="1594925"/>
            <a:ext cx="1476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Item Tracking</a:t>
            </a:r>
            <a:endParaRPr sz="16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cxnSp>
        <p:nvCxnSpPr>
          <p:cNvPr id="1157" name="Google Shape;1157;p45"/>
          <p:cNvCxnSpPr/>
          <p:nvPr/>
        </p:nvCxnSpPr>
        <p:spPr>
          <a:xfrm>
            <a:off x="7712575" y="2813375"/>
            <a:ext cx="0" cy="662700"/>
          </a:xfrm>
          <a:prstGeom prst="straightConnector1">
            <a:avLst/>
          </a:prstGeom>
          <a:noFill/>
          <a:ln w="19050" cap="flat" cmpd="sng">
            <a:solidFill>
              <a:srgbClr val="FFD9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8" name="Google Shape;1158;p45"/>
          <p:cNvSpPr/>
          <p:nvPr/>
        </p:nvSpPr>
        <p:spPr>
          <a:xfrm>
            <a:off x="7652863" y="3452975"/>
            <a:ext cx="119400" cy="1194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45"/>
          <p:cNvSpPr txBox="1"/>
          <p:nvPr/>
        </p:nvSpPr>
        <p:spPr>
          <a:xfrm>
            <a:off x="6974125" y="3668225"/>
            <a:ext cx="1476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Process Items</a:t>
            </a:r>
            <a:endParaRPr sz="16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grpSp>
        <p:nvGrpSpPr>
          <p:cNvPr id="1160" name="Google Shape;1160;p45"/>
          <p:cNvGrpSpPr/>
          <p:nvPr/>
        </p:nvGrpSpPr>
        <p:grpSpPr>
          <a:xfrm>
            <a:off x="5359442" y="3190826"/>
            <a:ext cx="384734" cy="381556"/>
            <a:chOff x="830742" y="2763601"/>
            <a:chExt cx="384734" cy="381556"/>
          </a:xfrm>
        </p:grpSpPr>
        <p:sp>
          <p:nvSpPr>
            <p:cNvPr id="1161" name="Google Shape;1161;p45"/>
            <p:cNvSpPr/>
            <p:nvPr/>
          </p:nvSpPr>
          <p:spPr>
            <a:xfrm>
              <a:off x="830742" y="2881012"/>
              <a:ext cx="174423" cy="83678"/>
            </a:xfrm>
            <a:custGeom>
              <a:avLst/>
              <a:gdLst/>
              <a:ahLst/>
              <a:cxnLst/>
              <a:rect l="l" t="t" r="r" b="b"/>
              <a:pathLst>
                <a:path w="6639" h="3185" extrusionOk="0">
                  <a:moveTo>
                    <a:pt x="6639" y="1"/>
                  </a:moveTo>
                  <a:lnTo>
                    <a:pt x="5189" y="125"/>
                  </a:lnTo>
                  <a:cubicBezTo>
                    <a:pt x="3289" y="285"/>
                    <a:pt x="1506" y="1110"/>
                    <a:pt x="160" y="2456"/>
                  </a:cubicBezTo>
                  <a:cubicBezTo>
                    <a:pt x="1" y="2616"/>
                    <a:pt x="105" y="2886"/>
                    <a:pt x="327" y="2907"/>
                  </a:cubicBezTo>
                  <a:lnTo>
                    <a:pt x="3462" y="3184"/>
                  </a:lnTo>
                  <a:lnTo>
                    <a:pt x="6639" y="1"/>
                  </a:ln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5"/>
            <p:cNvSpPr/>
            <p:nvPr/>
          </p:nvSpPr>
          <p:spPr>
            <a:xfrm>
              <a:off x="1013520" y="2973045"/>
              <a:ext cx="83494" cy="172111"/>
            </a:xfrm>
            <a:custGeom>
              <a:avLst/>
              <a:gdLst/>
              <a:ahLst/>
              <a:cxnLst/>
              <a:rect l="l" t="t" r="r" b="b"/>
              <a:pathLst>
                <a:path w="3178" h="6551" extrusionOk="0">
                  <a:moveTo>
                    <a:pt x="3178" y="0"/>
                  </a:moveTo>
                  <a:lnTo>
                    <a:pt x="1" y="3177"/>
                  </a:lnTo>
                  <a:lnTo>
                    <a:pt x="278" y="6305"/>
                  </a:lnTo>
                  <a:cubicBezTo>
                    <a:pt x="292" y="6457"/>
                    <a:pt x="415" y="6550"/>
                    <a:pt x="543" y="6550"/>
                  </a:cubicBezTo>
                  <a:cubicBezTo>
                    <a:pt x="608" y="6550"/>
                    <a:pt x="675" y="6526"/>
                    <a:pt x="729" y="6472"/>
                  </a:cubicBezTo>
                  <a:cubicBezTo>
                    <a:pt x="2075" y="5126"/>
                    <a:pt x="2900" y="3344"/>
                    <a:pt x="3053" y="1443"/>
                  </a:cubicBezTo>
                  <a:lnTo>
                    <a:pt x="3178" y="0"/>
                  </a:ln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5"/>
            <p:cNvSpPr/>
            <p:nvPr/>
          </p:nvSpPr>
          <p:spPr>
            <a:xfrm>
              <a:off x="830742" y="2885557"/>
              <a:ext cx="125583" cy="72932"/>
            </a:xfrm>
            <a:custGeom>
              <a:avLst/>
              <a:gdLst/>
              <a:ahLst/>
              <a:cxnLst/>
              <a:rect l="l" t="t" r="r" b="b"/>
              <a:pathLst>
                <a:path w="4780" h="2776" extrusionOk="0">
                  <a:moveTo>
                    <a:pt x="4780" y="1"/>
                  </a:moveTo>
                  <a:lnTo>
                    <a:pt x="4780" y="1"/>
                  </a:lnTo>
                  <a:cubicBezTo>
                    <a:pt x="3032" y="237"/>
                    <a:pt x="1409" y="1034"/>
                    <a:pt x="160" y="2283"/>
                  </a:cubicBezTo>
                  <a:cubicBezTo>
                    <a:pt x="1" y="2443"/>
                    <a:pt x="105" y="2713"/>
                    <a:pt x="327" y="2734"/>
                  </a:cubicBezTo>
                  <a:lnTo>
                    <a:pt x="791" y="2775"/>
                  </a:lnTo>
                  <a:cubicBezTo>
                    <a:pt x="646" y="2664"/>
                    <a:pt x="625" y="2449"/>
                    <a:pt x="750" y="2318"/>
                  </a:cubicBezTo>
                  <a:cubicBezTo>
                    <a:pt x="1867" y="1201"/>
                    <a:pt x="3261" y="403"/>
                    <a:pt x="4780" y="1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5"/>
            <p:cNvSpPr/>
            <p:nvPr/>
          </p:nvSpPr>
          <p:spPr>
            <a:xfrm>
              <a:off x="1013520" y="3041012"/>
              <a:ext cx="24460" cy="104144"/>
            </a:xfrm>
            <a:custGeom>
              <a:avLst/>
              <a:gdLst/>
              <a:ahLst/>
              <a:cxnLst/>
              <a:rect l="l" t="t" r="r" b="b"/>
              <a:pathLst>
                <a:path w="931" h="3964" extrusionOk="0">
                  <a:moveTo>
                    <a:pt x="583" y="1"/>
                  </a:moveTo>
                  <a:lnTo>
                    <a:pt x="1" y="590"/>
                  </a:lnTo>
                  <a:lnTo>
                    <a:pt x="278" y="3718"/>
                  </a:lnTo>
                  <a:cubicBezTo>
                    <a:pt x="292" y="3870"/>
                    <a:pt x="415" y="3963"/>
                    <a:pt x="543" y="3963"/>
                  </a:cubicBezTo>
                  <a:cubicBezTo>
                    <a:pt x="608" y="3963"/>
                    <a:pt x="675" y="3939"/>
                    <a:pt x="729" y="3885"/>
                  </a:cubicBezTo>
                  <a:cubicBezTo>
                    <a:pt x="798" y="3815"/>
                    <a:pt x="861" y="3746"/>
                    <a:pt x="930" y="3677"/>
                  </a:cubicBezTo>
                  <a:cubicBezTo>
                    <a:pt x="909" y="3642"/>
                    <a:pt x="902" y="3607"/>
                    <a:pt x="902" y="3573"/>
                  </a:cubicBezTo>
                  <a:lnTo>
                    <a:pt x="583" y="1"/>
                  </a:ln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5"/>
            <p:cNvSpPr/>
            <p:nvPr/>
          </p:nvSpPr>
          <p:spPr>
            <a:xfrm>
              <a:off x="903281" y="2763601"/>
              <a:ext cx="312038" cy="310383"/>
            </a:xfrm>
            <a:custGeom>
              <a:avLst/>
              <a:gdLst/>
              <a:ahLst/>
              <a:cxnLst/>
              <a:rect l="l" t="t" r="r" b="b"/>
              <a:pathLst>
                <a:path w="11877" h="11814" extrusionOk="0">
                  <a:moveTo>
                    <a:pt x="11644" y="0"/>
                  </a:moveTo>
                  <a:cubicBezTo>
                    <a:pt x="11624" y="0"/>
                    <a:pt x="11604" y="3"/>
                    <a:pt x="11584" y="10"/>
                  </a:cubicBezTo>
                  <a:lnTo>
                    <a:pt x="9080" y="745"/>
                  </a:lnTo>
                  <a:lnTo>
                    <a:pt x="7228" y="1286"/>
                  </a:lnTo>
                  <a:cubicBezTo>
                    <a:pt x="7075" y="1327"/>
                    <a:pt x="6937" y="1411"/>
                    <a:pt x="6826" y="1522"/>
                  </a:cubicBezTo>
                  <a:lnTo>
                    <a:pt x="91" y="8257"/>
                  </a:lnTo>
                  <a:cubicBezTo>
                    <a:pt x="0" y="8340"/>
                    <a:pt x="0" y="8479"/>
                    <a:pt x="91" y="8569"/>
                  </a:cubicBezTo>
                  <a:lnTo>
                    <a:pt x="1436" y="9914"/>
                  </a:lnTo>
                  <a:lnTo>
                    <a:pt x="1929" y="10414"/>
                  </a:lnTo>
                  <a:lnTo>
                    <a:pt x="3267" y="11746"/>
                  </a:lnTo>
                  <a:cubicBezTo>
                    <a:pt x="3312" y="11791"/>
                    <a:pt x="3373" y="11813"/>
                    <a:pt x="3435" y="11813"/>
                  </a:cubicBezTo>
                  <a:cubicBezTo>
                    <a:pt x="3496" y="11813"/>
                    <a:pt x="3559" y="11791"/>
                    <a:pt x="3607" y="11746"/>
                  </a:cubicBezTo>
                  <a:lnTo>
                    <a:pt x="7374" y="7965"/>
                  </a:lnTo>
                  <a:lnTo>
                    <a:pt x="10308" y="5038"/>
                  </a:lnTo>
                  <a:cubicBezTo>
                    <a:pt x="10432" y="4913"/>
                    <a:pt x="10523" y="4761"/>
                    <a:pt x="10571" y="4594"/>
                  </a:cubicBezTo>
                  <a:lnTo>
                    <a:pt x="11840" y="259"/>
                  </a:lnTo>
                  <a:cubicBezTo>
                    <a:pt x="11876" y="127"/>
                    <a:pt x="11772" y="0"/>
                    <a:pt x="11644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5"/>
            <p:cNvSpPr/>
            <p:nvPr/>
          </p:nvSpPr>
          <p:spPr>
            <a:xfrm>
              <a:off x="903281" y="2763601"/>
              <a:ext cx="312012" cy="232065"/>
            </a:xfrm>
            <a:custGeom>
              <a:avLst/>
              <a:gdLst/>
              <a:ahLst/>
              <a:cxnLst/>
              <a:rect l="l" t="t" r="r" b="b"/>
              <a:pathLst>
                <a:path w="11876" h="8833" extrusionOk="0">
                  <a:moveTo>
                    <a:pt x="11637" y="0"/>
                  </a:moveTo>
                  <a:cubicBezTo>
                    <a:pt x="11618" y="0"/>
                    <a:pt x="11597" y="3"/>
                    <a:pt x="11577" y="10"/>
                  </a:cubicBezTo>
                  <a:lnTo>
                    <a:pt x="7207" y="1286"/>
                  </a:lnTo>
                  <a:cubicBezTo>
                    <a:pt x="7068" y="1327"/>
                    <a:pt x="6943" y="1404"/>
                    <a:pt x="6839" y="1501"/>
                  </a:cubicBezTo>
                  <a:lnTo>
                    <a:pt x="91" y="8257"/>
                  </a:lnTo>
                  <a:cubicBezTo>
                    <a:pt x="0" y="8340"/>
                    <a:pt x="0" y="8479"/>
                    <a:pt x="91" y="8569"/>
                  </a:cubicBezTo>
                  <a:lnTo>
                    <a:pt x="361" y="8832"/>
                  </a:lnTo>
                  <a:lnTo>
                    <a:pt x="1117" y="8069"/>
                  </a:lnTo>
                  <a:lnTo>
                    <a:pt x="7179" y="2007"/>
                  </a:lnTo>
                  <a:cubicBezTo>
                    <a:pt x="7269" y="1917"/>
                    <a:pt x="7387" y="1848"/>
                    <a:pt x="7512" y="1813"/>
                  </a:cubicBezTo>
                  <a:lnTo>
                    <a:pt x="11750" y="571"/>
                  </a:lnTo>
                  <a:lnTo>
                    <a:pt x="11833" y="266"/>
                  </a:lnTo>
                  <a:cubicBezTo>
                    <a:pt x="11876" y="128"/>
                    <a:pt x="11767" y="0"/>
                    <a:pt x="11637" y="0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5"/>
            <p:cNvSpPr/>
            <p:nvPr/>
          </p:nvSpPr>
          <p:spPr>
            <a:xfrm>
              <a:off x="1060732" y="2852218"/>
              <a:ext cx="65261" cy="65261"/>
            </a:xfrm>
            <a:custGeom>
              <a:avLst/>
              <a:gdLst/>
              <a:ahLst/>
              <a:cxnLst/>
              <a:rect l="l" t="t" r="r" b="b"/>
              <a:pathLst>
                <a:path w="2484" h="2484" extrusionOk="0">
                  <a:moveTo>
                    <a:pt x="1242" y="1"/>
                  </a:moveTo>
                  <a:cubicBezTo>
                    <a:pt x="555" y="1"/>
                    <a:pt x="0" y="556"/>
                    <a:pt x="0" y="1242"/>
                  </a:cubicBezTo>
                  <a:cubicBezTo>
                    <a:pt x="0" y="1929"/>
                    <a:pt x="555" y="2484"/>
                    <a:pt x="1242" y="2484"/>
                  </a:cubicBezTo>
                  <a:cubicBezTo>
                    <a:pt x="1922" y="2484"/>
                    <a:pt x="2483" y="1929"/>
                    <a:pt x="2483" y="1242"/>
                  </a:cubicBezTo>
                  <a:cubicBezTo>
                    <a:pt x="2483" y="556"/>
                    <a:pt x="1922" y="1"/>
                    <a:pt x="1242" y="1"/>
                  </a:cubicBezTo>
                  <a:close/>
                </a:path>
              </a:pathLst>
            </a:custGeom>
            <a:solidFill>
              <a:srgbClr val="617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5"/>
            <p:cNvSpPr/>
            <p:nvPr/>
          </p:nvSpPr>
          <p:spPr>
            <a:xfrm>
              <a:off x="1060732" y="2852218"/>
              <a:ext cx="40302" cy="65287"/>
            </a:xfrm>
            <a:custGeom>
              <a:avLst/>
              <a:gdLst/>
              <a:ahLst/>
              <a:cxnLst/>
              <a:rect l="l" t="t" r="r" b="b"/>
              <a:pathLst>
                <a:path w="1534" h="2485" extrusionOk="0">
                  <a:moveTo>
                    <a:pt x="1239" y="0"/>
                  </a:moveTo>
                  <a:cubicBezTo>
                    <a:pt x="572" y="0"/>
                    <a:pt x="0" y="539"/>
                    <a:pt x="0" y="1242"/>
                  </a:cubicBezTo>
                  <a:cubicBezTo>
                    <a:pt x="0" y="1945"/>
                    <a:pt x="572" y="2484"/>
                    <a:pt x="1239" y="2484"/>
                  </a:cubicBezTo>
                  <a:cubicBezTo>
                    <a:pt x="1336" y="2484"/>
                    <a:pt x="1434" y="2473"/>
                    <a:pt x="1533" y="2449"/>
                  </a:cubicBezTo>
                  <a:cubicBezTo>
                    <a:pt x="590" y="2220"/>
                    <a:pt x="264" y="1048"/>
                    <a:pt x="944" y="361"/>
                  </a:cubicBezTo>
                  <a:cubicBezTo>
                    <a:pt x="1110" y="202"/>
                    <a:pt x="1311" y="91"/>
                    <a:pt x="1533" y="35"/>
                  </a:cubicBezTo>
                  <a:cubicBezTo>
                    <a:pt x="1434" y="12"/>
                    <a:pt x="1336" y="0"/>
                    <a:pt x="1239" y="0"/>
                  </a:cubicBezTo>
                  <a:close/>
                </a:path>
              </a:pathLst>
            </a:custGeom>
            <a:solidFill>
              <a:srgbClr val="4760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5"/>
            <p:cNvSpPr/>
            <p:nvPr/>
          </p:nvSpPr>
          <p:spPr>
            <a:xfrm>
              <a:off x="895084" y="2998739"/>
              <a:ext cx="84387" cy="83520"/>
            </a:xfrm>
            <a:custGeom>
              <a:avLst/>
              <a:gdLst/>
              <a:ahLst/>
              <a:cxnLst/>
              <a:rect l="l" t="t" r="r" b="b"/>
              <a:pathLst>
                <a:path w="3212" h="3179" extrusionOk="0">
                  <a:moveTo>
                    <a:pt x="833" y="0"/>
                  </a:moveTo>
                  <a:lnTo>
                    <a:pt x="125" y="701"/>
                  </a:lnTo>
                  <a:cubicBezTo>
                    <a:pt x="0" y="826"/>
                    <a:pt x="0" y="1034"/>
                    <a:pt x="125" y="1166"/>
                  </a:cubicBezTo>
                  <a:lnTo>
                    <a:pt x="1082" y="2123"/>
                  </a:lnTo>
                  <a:lnTo>
                    <a:pt x="2046" y="3080"/>
                  </a:lnTo>
                  <a:cubicBezTo>
                    <a:pt x="2109" y="3146"/>
                    <a:pt x="2192" y="3179"/>
                    <a:pt x="2276" y="3179"/>
                  </a:cubicBezTo>
                  <a:cubicBezTo>
                    <a:pt x="2360" y="3179"/>
                    <a:pt x="2445" y="3146"/>
                    <a:pt x="2511" y="3080"/>
                  </a:cubicBezTo>
                  <a:lnTo>
                    <a:pt x="3212" y="2379"/>
                  </a:lnTo>
                  <a:lnTo>
                    <a:pt x="2275" y="1436"/>
                  </a:lnTo>
                  <a:lnTo>
                    <a:pt x="1769" y="937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rgbClr val="617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5"/>
            <p:cNvSpPr/>
            <p:nvPr/>
          </p:nvSpPr>
          <p:spPr>
            <a:xfrm>
              <a:off x="895084" y="2998555"/>
              <a:ext cx="32814" cy="36650"/>
            </a:xfrm>
            <a:custGeom>
              <a:avLst/>
              <a:gdLst/>
              <a:ahLst/>
              <a:cxnLst/>
              <a:rect l="l" t="t" r="r" b="b"/>
              <a:pathLst>
                <a:path w="1249" h="1395" extrusionOk="0">
                  <a:moveTo>
                    <a:pt x="833" y="0"/>
                  </a:moveTo>
                  <a:lnTo>
                    <a:pt x="125" y="708"/>
                  </a:lnTo>
                  <a:cubicBezTo>
                    <a:pt x="0" y="833"/>
                    <a:pt x="0" y="1041"/>
                    <a:pt x="125" y="1173"/>
                  </a:cubicBezTo>
                  <a:lnTo>
                    <a:pt x="347" y="1395"/>
                  </a:lnTo>
                  <a:cubicBezTo>
                    <a:pt x="361" y="1325"/>
                    <a:pt x="396" y="1270"/>
                    <a:pt x="444" y="1221"/>
                  </a:cubicBezTo>
                  <a:lnTo>
                    <a:pt x="1249" y="417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rgbClr val="4760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5"/>
            <p:cNvSpPr/>
            <p:nvPr/>
          </p:nvSpPr>
          <p:spPr>
            <a:xfrm>
              <a:off x="903281" y="2964480"/>
              <a:ext cx="110266" cy="109504"/>
            </a:xfrm>
            <a:custGeom>
              <a:avLst/>
              <a:gdLst/>
              <a:ahLst/>
              <a:cxnLst/>
              <a:rect l="l" t="t" r="r" b="b"/>
              <a:pathLst>
                <a:path w="4197" h="4168" extrusionOk="0">
                  <a:moveTo>
                    <a:pt x="694" y="0"/>
                  </a:moveTo>
                  <a:lnTo>
                    <a:pt x="91" y="611"/>
                  </a:lnTo>
                  <a:cubicBezTo>
                    <a:pt x="0" y="694"/>
                    <a:pt x="0" y="833"/>
                    <a:pt x="91" y="916"/>
                  </a:cubicBezTo>
                  <a:lnTo>
                    <a:pt x="1436" y="2268"/>
                  </a:lnTo>
                  <a:lnTo>
                    <a:pt x="1936" y="2761"/>
                  </a:lnTo>
                  <a:lnTo>
                    <a:pt x="3267" y="4100"/>
                  </a:lnTo>
                  <a:cubicBezTo>
                    <a:pt x="3312" y="4145"/>
                    <a:pt x="3373" y="4167"/>
                    <a:pt x="3435" y="4167"/>
                  </a:cubicBezTo>
                  <a:cubicBezTo>
                    <a:pt x="3496" y="4167"/>
                    <a:pt x="3559" y="4145"/>
                    <a:pt x="3607" y="4100"/>
                  </a:cubicBezTo>
                  <a:lnTo>
                    <a:pt x="4197" y="3503"/>
                  </a:lnTo>
                  <a:lnTo>
                    <a:pt x="2699" y="2005"/>
                  </a:lnTo>
                  <a:lnTo>
                    <a:pt x="2199" y="1505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BBC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5"/>
            <p:cNvSpPr/>
            <p:nvPr/>
          </p:nvSpPr>
          <p:spPr>
            <a:xfrm>
              <a:off x="903281" y="2964480"/>
              <a:ext cx="29557" cy="31185"/>
            </a:xfrm>
            <a:custGeom>
              <a:avLst/>
              <a:gdLst/>
              <a:ahLst/>
              <a:cxnLst/>
              <a:rect l="l" t="t" r="r" b="b"/>
              <a:pathLst>
                <a:path w="1125" h="1187" extrusionOk="0">
                  <a:moveTo>
                    <a:pt x="701" y="0"/>
                  </a:moveTo>
                  <a:lnTo>
                    <a:pt x="91" y="611"/>
                  </a:lnTo>
                  <a:cubicBezTo>
                    <a:pt x="0" y="694"/>
                    <a:pt x="0" y="833"/>
                    <a:pt x="91" y="923"/>
                  </a:cubicBezTo>
                  <a:lnTo>
                    <a:pt x="361" y="1186"/>
                  </a:lnTo>
                  <a:lnTo>
                    <a:pt x="1124" y="423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5"/>
            <p:cNvSpPr/>
            <p:nvPr/>
          </p:nvSpPr>
          <p:spPr>
            <a:xfrm>
              <a:off x="854992" y="3038831"/>
              <a:ext cx="34154" cy="31185"/>
            </a:xfrm>
            <a:custGeom>
              <a:avLst/>
              <a:gdLst/>
              <a:ahLst/>
              <a:cxnLst/>
              <a:rect l="l" t="t" r="r" b="b"/>
              <a:pathLst>
                <a:path w="1300" h="1187" extrusionOk="0">
                  <a:moveTo>
                    <a:pt x="986" y="1"/>
                  </a:moveTo>
                  <a:cubicBezTo>
                    <a:pt x="935" y="1"/>
                    <a:pt x="881" y="21"/>
                    <a:pt x="833" y="70"/>
                  </a:cubicBezTo>
                  <a:lnTo>
                    <a:pt x="84" y="812"/>
                  </a:lnTo>
                  <a:cubicBezTo>
                    <a:pt x="0" y="895"/>
                    <a:pt x="0" y="1041"/>
                    <a:pt x="84" y="1124"/>
                  </a:cubicBezTo>
                  <a:cubicBezTo>
                    <a:pt x="129" y="1166"/>
                    <a:pt x="186" y="1186"/>
                    <a:pt x="242" y="1186"/>
                  </a:cubicBezTo>
                  <a:cubicBezTo>
                    <a:pt x="299" y="1186"/>
                    <a:pt x="354" y="1166"/>
                    <a:pt x="396" y="1124"/>
                  </a:cubicBezTo>
                  <a:lnTo>
                    <a:pt x="1145" y="375"/>
                  </a:lnTo>
                  <a:cubicBezTo>
                    <a:pt x="1299" y="221"/>
                    <a:pt x="1155" y="1"/>
                    <a:pt x="986" y="1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5"/>
            <p:cNvSpPr/>
            <p:nvPr/>
          </p:nvSpPr>
          <p:spPr>
            <a:xfrm>
              <a:off x="873934" y="3057800"/>
              <a:ext cx="34286" cy="31343"/>
            </a:xfrm>
            <a:custGeom>
              <a:avLst/>
              <a:gdLst/>
              <a:ahLst/>
              <a:cxnLst/>
              <a:rect l="l" t="t" r="r" b="b"/>
              <a:pathLst>
                <a:path w="1305" h="1193" extrusionOk="0">
                  <a:moveTo>
                    <a:pt x="987" y="0"/>
                  </a:moveTo>
                  <a:cubicBezTo>
                    <a:pt x="935" y="0"/>
                    <a:pt x="881" y="21"/>
                    <a:pt x="833" y="69"/>
                  </a:cubicBezTo>
                  <a:lnTo>
                    <a:pt x="91" y="818"/>
                  </a:lnTo>
                  <a:cubicBezTo>
                    <a:pt x="1" y="901"/>
                    <a:pt x="1" y="1040"/>
                    <a:pt x="91" y="1130"/>
                  </a:cubicBezTo>
                  <a:cubicBezTo>
                    <a:pt x="132" y="1172"/>
                    <a:pt x="188" y="1193"/>
                    <a:pt x="244" y="1193"/>
                  </a:cubicBezTo>
                  <a:cubicBezTo>
                    <a:pt x="301" y="1193"/>
                    <a:pt x="358" y="1172"/>
                    <a:pt x="403" y="1130"/>
                  </a:cubicBezTo>
                  <a:lnTo>
                    <a:pt x="1145" y="381"/>
                  </a:lnTo>
                  <a:cubicBezTo>
                    <a:pt x="1305" y="221"/>
                    <a:pt x="1158" y="0"/>
                    <a:pt x="987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5"/>
            <p:cNvSpPr/>
            <p:nvPr/>
          </p:nvSpPr>
          <p:spPr>
            <a:xfrm>
              <a:off x="912213" y="3095895"/>
              <a:ext cx="34102" cy="31343"/>
            </a:xfrm>
            <a:custGeom>
              <a:avLst/>
              <a:gdLst/>
              <a:ahLst/>
              <a:cxnLst/>
              <a:rect l="l" t="t" r="r" b="b"/>
              <a:pathLst>
                <a:path w="1298" h="1193" extrusionOk="0">
                  <a:moveTo>
                    <a:pt x="983" y="0"/>
                  </a:moveTo>
                  <a:cubicBezTo>
                    <a:pt x="932" y="0"/>
                    <a:pt x="879" y="20"/>
                    <a:pt x="833" y="69"/>
                  </a:cubicBezTo>
                  <a:lnTo>
                    <a:pt x="83" y="818"/>
                  </a:lnTo>
                  <a:cubicBezTo>
                    <a:pt x="0" y="901"/>
                    <a:pt x="0" y="1040"/>
                    <a:pt x="83" y="1130"/>
                  </a:cubicBezTo>
                  <a:cubicBezTo>
                    <a:pt x="125" y="1172"/>
                    <a:pt x="181" y="1192"/>
                    <a:pt x="237" y="1192"/>
                  </a:cubicBezTo>
                  <a:cubicBezTo>
                    <a:pt x="293" y="1192"/>
                    <a:pt x="351" y="1172"/>
                    <a:pt x="396" y="1130"/>
                  </a:cubicBezTo>
                  <a:lnTo>
                    <a:pt x="1138" y="381"/>
                  </a:lnTo>
                  <a:cubicBezTo>
                    <a:pt x="1297" y="221"/>
                    <a:pt x="1151" y="0"/>
                    <a:pt x="983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5"/>
            <p:cNvSpPr/>
            <p:nvPr/>
          </p:nvSpPr>
          <p:spPr>
            <a:xfrm>
              <a:off x="893061" y="3076926"/>
              <a:ext cx="34312" cy="31343"/>
            </a:xfrm>
            <a:custGeom>
              <a:avLst/>
              <a:gdLst/>
              <a:ahLst/>
              <a:cxnLst/>
              <a:rect l="l" t="t" r="r" b="b"/>
              <a:pathLst>
                <a:path w="1306" h="1193" extrusionOk="0">
                  <a:moveTo>
                    <a:pt x="987" y="1"/>
                  </a:moveTo>
                  <a:cubicBezTo>
                    <a:pt x="936" y="1"/>
                    <a:pt x="882" y="21"/>
                    <a:pt x="833" y="69"/>
                  </a:cubicBezTo>
                  <a:lnTo>
                    <a:pt x="91" y="818"/>
                  </a:lnTo>
                  <a:cubicBezTo>
                    <a:pt x="1" y="902"/>
                    <a:pt x="1" y="1040"/>
                    <a:pt x="91" y="1131"/>
                  </a:cubicBezTo>
                  <a:cubicBezTo>
                    <a:pt x="133" y="1172"/>
                    <a:pt x="188" y="1193"/>
                    <a:pt x="245" y="1193"/>
                  </a:cubicBezTo>
                  <a:cubicBezTo>
                    <a:pt x="301" y="1193"/>
                    <a:pt x="358" y="1172"/>
                    <a:pt x="403" y="1131"/>
                  </a:cubicBezTo>
                  <a:lnTo>
                    <a:pt x="1145" y="381"/>
                  </a:lnTo>
                  <a:cubicBezTo>
                    <a:pt x="1305" y="222"/>
                    <a:pt x="1158" y="1"/>
                    <a:pt x="987" y="1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5"/>
            <p:cNvSpPr/>
            <p:nvPr/>
          </p:nvSpPr>
          <p:spPr>
            <a:xfrm>
              <a:off x="1141809" y="2763601"/>
              <a:ext cx="73668" cy="72801"/>
            </a:xfrm>
            <a:custGeom>
              <a:avLst/>
              <a:gdLst/>
              <a:ahLst/>
              <a:cxnLst/>
              <a:rect l="l" t="t" r="r" b="b"/>
              <a:pathLst>
                <a:path w="2804" h="2771" extrusionOk="0">
                  <a:moveTo>
                    <a:pt x="2567" y="0"/>
                  </a:moveTo>
                  <a:cubicBezTo>
                    <a:pt x="2547" y="0"/>
                    <a:pt x="2526" y="3"/>
                    <a:pt x="2505" y="10"/>
                  </a:cubicBezTo>
                  <a:lnTo>
                    <a:pt x="1" y="745"/>
                  </a:lnTo>
                  <a:lnTo>
                    <a:pt x="2033" y="2770"/>
                  </a:lnTo>
                  <a:lnTo>
                    <a:pt x="2761" y="266"/>
                  </a:lnTo>
                  <a:cubicBezTo>
                    <a:pt x="2804" y="128"/>
                    <a:pt x="2700" y="0"/>
                    <a:pt x="2567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5"/>
            <p:cNvSpPr/>
            <p:nvPr/>
          </p:nvSpPr>
          <p:spPr>
            <a:xfrm>
              <a:off x="1141809" y="2763601"/>
              <a:ext cx="73484" cy="31974"/>
            </a:xfrm>
            <a:custGeom>
              <a:avLst/>
              <a:gdLst/>
              <a:ahLst/>
              <a:cxnLst/>
              <a:rect l="l" t="t" r="r" b="b"/>
              <a:pathLst>
                <a:path w="2797" h="1217" extrusionOk="0">
                  <a:moveTo>
                    <a:pt x="2563" y="0"/>
                  </a:moveTo>
                  <a:cubicBezTo>
                    <a:pt x="2544" y="0"/>
                    <a:pt x="2524" y="3"/>
                    <a:pt x="2505" y="10"/>
                  </a:cubicBezTo>
                  <a:lnTo>
                    <a:pt x="1686" y="245"/>
                  </a:lnTo>
                  <a:lnTo>
                    <a:pt x="1" y="745"/>
                  </a:lnTo>
                  <a:lnTo>
                    <a:pt x="472" y="1217"/>
                  </a:lnTo>
                  <a:lnTo>
                    <a:pt x="2671" y="578"/>
                  </a:lnTo>
                  <a:lnTo>
                    <a:pt x="2754" y="266"/>
                  </a:lnTo>
                  <a:cubicBezTo>
                    <a:pt x="2797" y="133"/>
                    <a:pt x="2692" y="0"/>
                    <a:pt x="2563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5"/>
            <p:cNvSpPr/>
            <p:nvPr/>
          </p:nvSpPr>
          <p:spPr>
            <a:xfrm>
              <a:off x="919491" y="2924099"/>
              <a:ext cx="135435" cy="133780"/>
            </a:xfrm>
            <a:custGeom>
              <a:avLst/>
              <a:gdLst/>
              <a:ahLst/>
              <a:cxnLst/>
              <a:rect l="l" t="t" r="r" b="b"/>
              <a:pathLst>
                <a:path w="5155" h="5092" extrusionOk="0">
                  <a:moveTo>
                    <a:pt x="4759" y="1"/>
                  </a:moveTo>
                  <a:cubicBezTo>
                    <a:pt x="4676" y="1"/>
                    <a:pt x="4592" y="32"/>
                    <a:pt x="4530" y="95"/>
                  </a:cubicBezTo>
                  <a:lnTo>
                    <a:pt x="126" y="4499"/>
                  </a:lnTo>
                  <a:cubicBezTo>
                    <a:pt x="1" y="4624"/>
                    <a:pt x="1" y="4832"/>
                    <a:pt x="126" y="4957"/>
                  </a:cubicBezTo>
                  <a:lnTo>
                    <a:pt x="160" y="4999"/>
                  </a:lnTo>
                  <a:cubicBezTo>
                    <a:pt x="222" y="5060"/>
                    <a:pt x="304" y="5091"/>
                    <a:pt x="386" y="5091"/>
                  </a:cubicBezTo>
                  <a:cubicBezTo>
                    <a:pt x="470" y="5091"/>
                    <a:pt x="555" y="5058"/>
                    <a:pt x="618" y="4992"/>
                  </a:cubicBezTo>
                  <a:lnTo>
                    <a:pt x="5022" y="587"/>
                  </a:lnTo>
                  <a:cubicBezTo>
                    <a:pt x="5154" y="462"/>
                    <a:pt x="5154" y="254"/>
                    <a:pt x="5022" y="129"/>
                  </a:cubicBezTo>
                  <a:lnTo>
                    <a:pt x="4988" y="95"/>
                  </a:lnTo>
                  <a:cubicBezTo>
                    <a:pt x="4925" y="32"/>
                    <a:pt x="4842" y="1"/>
                    <a:pt x="4759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5"/>
            <p:cNvSpPr/>
            <p:nvPr/>
          </p:nvSpPr>
          <p:spPr>
            <a:xfrm>
              <a:off x="919491" y="2924099"/>
              <a:ext cx="135435" cy="133780"/>
            </a:xfrm>
            <a:custGeom>
              <a:avLst/>
              <a:gdLst/>
              <a:ahLst/>
              <a:cxnLst/>
              <a:rect l="l" t="t" r="r" b="b"/>
              <a:pathLst>
                <a:path w="5155" h="5092" extrusionOk="0">
                  <a:moveTo>
                    <a:pt x="4759" y="1"/>
                  </a:moveTo>
                  <a:cubicBezTo>
                    <a:pt x="4676" y="1"/>
                    <a:pt x="4592" y="32"/>
                    <a:pt x="4530" y="95"/>
                  </a:cubicBezTo>
                  <a:lnTo>
                    <a:pt x="126" y="4499"/>
                  </a:lnTo>
                  <a:cubicBezTo>
                    <a:pt x="1" y="4624"/>
                    <a:pt x="1" y="4832"/>
                    <a:pt x="126" y="4957"/>
                  </a:cubicBezTo>
                  <a:lnTo>
                    <a:pt x="160" y="4999"/>
                  </a:lnTo>
                  <a:cubicBezTo>
                    <a:pt x="222" y="5060"/>
                    <a:pt x="304" y="5091"/>
                    <a:pt x="386" y="5091"/>
                  </a:cubicBezTo>
                  <a:cubicBezTo>
                    <a:pt x="470" y="5091"/>
                    <a:pt x="555" y="5058"/>
                    <a:pt x="618" y="4992"/>
                  </a:cubicBezTo>
                  <a:lnTo>
                    <a:pt x="5022" y="587"/>
                  </a:lnTo>
                  <a:cubicBezTo>
                    <a:pt x="5154" y="462"/>
                    <a:pt x="5154" y="254"/>
                    <a:pt x="5022" y="129"/>
                  </a:cubicBezTo>
                  <a:lnTo>
                    <a:pt x="4988" y="95"/>
                  </a:lnTo>
                  <a:cubicBezTo>
                    <a:pt x="4925" y="32"/>
                    <a:pt x="4842" y="1"/>
                    <a:pt x="4759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5"/>
            <p:cNvSpPr/>
            <p:nvPr/>
          </p:nvSpPr>
          <p:spPr>
            <a:xfrm>
              <a:off x="919491" y="2924152"/>
              <a:ext cx="133254" cy="133648"/>
            </a:xfrm>
            <a:custGeom>
              <a:avLst/>
              <a:gdLst/>
              <a:ahLst/>
              <a:cxnLst/>
              <a:rect l="l" t="t" r="r" b="b"/>
              <a:pathLst>
                <a:path w="5072" h="5087" extrusionOk="0">
                  <a:moveTo>
                    <a:pt x="4762" y="1"/>
                  </a:moveTo>
                  <a:cubicBezTo>
                    <a:pt x="4676" y="1"/>
                    <a:pt x="4589" y="34"/>
                    <a:pt x="4523" y="100"/>
                  </a:cubicBezTo>
                  <a:lnTo>
                    <a:pt x="132" y="4490"/>
                  </a:lnTo>
                  <a:cubicBezTo>
                    <a:pt x="1" y="4622"/>
                    <a:pt x="1" y="4837"/>
                    <a:pt x="132" y="4962"/>
                  </a:cubicBezTo>
                  <a:lnTo>
                    <a:pt x="153" y="4990"/>
                  </a:lnTo>
                  <a:cubicBezTo>
                    <a:pt x="216" y="5045"/>
                    <a:pt x="299" y="5080"/>
                    <a:pt x="382" y="5087"/>
                  </a:cubicBezTo>
                  <a:cubicBezTo>
                    <a:pt x="306" y="4955"/>
                    <a:pt x="327" y="4781"/>
                    <a:pt x="438" y="4671"/>
                  </a:cubicBezTo>
                  <a:lnTo>
                    <a:pt x="4828" y="280"/>
                  </a:lnTo>
                  <a:cubicBezTo>
                    <a:pt x="4891" y="217"/>
                    <a:pt x="4974" y="183"/>
                    <a:pt x="5071" y="183"/>
                  </a:cubicBezTo>
                  <a:cubicBezTo>
                    <a:pt x="5057" y="162"/>
                    <a:pt x="5036" y="141"/>
                    <a:pt x="5022" y="120"/>
                  </a:cubicBezTo>
                  <a:lnTo>
                    <a:pt x="5002" y="100"/>
                  </a:lnTo>
                  <a:cubicBezTo>
                    <a:pt x="4936" y="34"/>
                    <a:pt x="4849" y="1"/>
                    <a:pt x="4762" y="1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2" name="Google Shape;1182;p45"/>
          <p:cNvGrpSpPr/>
          <p:nvPr/>
        </p:nvGrpSpPr>
        <p:grpSpPr>
          <a:xfrm>
            <a:off x="1626196" y="2099445"/>
            <a:ext cx="277523" cy="431107"/>
            <a:chOff x="2593102" y="2288778"/>
            <a:chExt cx="204663" cy="363007"/>
          </a:xfrm>
        </p:grpSpPr>
        <p:sp>
          <p:nvSpPr>
            <p:cNvPr id="1183" name="Google Shape;1183;p45"/>
            <p:cNvSpPr/>
            <p:nvPr/>
          </p:nvSpPr>
          <p:spPr>
            <a:xfrm>
              <a:off x="2753837" y="2310636"/>
              <a:ext cx="43928" cy="297431"/>
            </a:xfrm>
            <a:custGeom>
              <a:avLst/>
              <a:gdLst/>
              <a:ahLst/>
              <a:cxnLst/>
              <a:rect l="l" t="t" r="r" b="b"/>
              <a:pathLst>
                <a:path w="1672" h="11321" extrusionOk="0">
                  <a:moveTo>
                    <a:pt x="0" y="0"/>
                  </a:moveTo>
                  <a:lnTo>
                    <a:pt x="0" y="11320"/>
                  </a:lnTo>
                  <a:lnTo>
                    <a:pt x="1672" y="10481"/>
                  </a:lnTo>
                  <a:lnTo>
                    <a:pt x="1672" y="8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6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5"/>
            <p:cNvSpPr/>
            <p:nvPr/>
          </p:nvSpPr>
          <p:spPr>
            <a:xfrm>
              <a:off x="2593102" y="2310636"/>
              <a:ext cx="182620" cy="297431"/>
            </a:xfrm>
            <a:custGeom>
              <a:avLst/>
              <a:gdLst/>
              <a:ahLst/>
              <a:cxnLst/>
              <a:rect l="l" t="t" r="r" b="b"/>
              <a:pathLst>
                <a:path w="6951" h="11321" extrusionOk="0">
                  <a:moveTo>
                    <a:pt x="6951" y="0"/>
                  </a:moveTo>
                  <a:lnTo>
                    <a:pt x="1" y="833"/>
                  </a:lnTo>
                  <a:lnTo>
                    <a:pt x="1" y="10481"/>
                  </a:lnTo>
                  <a:lnTo>
                    <a:pt x="6951" y="11320"/>
                  </a:lnTo>
                  <a:lnTo>
                    <a:pt x="6951" y="0"/>
                  </a:lnTo>
                  <a:close/>
                </a:path>
              </a:pathLst>
            </a:custGeom>
            <a:solidFill>
              <a:srgbClr val="BF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5"/>
            <p:cNvSpPr/>
            <p:nvPr/>
          </p:nvSpPr>
          <p:spPr>
            <a:xfrm>
              <a:off x="2753837" y="2585972"/>
              <a:ext cx="43928" cy="65813"/>
            </a:xfrm>
            <a:custGeom>
              <a:avLst/>
              <a:gdLst/>
              <a:ahLst/>
              <a:cxnLst/>
              <a:rect l="l" t="t" r="r" b="b"/>
              <a:pathLst>
                <a:path w="1672" h="2505" extrusionOk="0">
                  <a:moveTo>
                    <a:pt x="833" y="1"/>
                  </a:moveTo>
                  <a:lnTo>
                    <a:pt x="0" y="2505"/>
                  </a:lnTo>
                  <a:lnTo>
                    <a:pt x="833" y="2505"/>
                  </a:lnTo>
                  <a:cubicBezTo>
                    <a:pt x="1297" y="2505"/>
                    <a:pt x="1665" y="2130"/>
                    <a:pt x="1672" y="1673"/>
                  </a:cubicBezTo>
                  <a:lnTo>
                    <a:pt x="1672" y="1"/>
                  </a:lnTo>
                  <a:close/>
                </a:path>
              </a:pathLst>
            </a:custGeom>
            <a:solidFill>
              <a:srgbClr val="6F7F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5"/>
            <p:cNvSpPr/>
            <p:nvPr/>
          </p:nvSpPr>
          <p:spPr>
            <a:xfrm>
              <a:off x="2753837" y="2288778"/>
              <a:ext cx="43928" cy="43744"/>
            </a:xfrm>
            <a:custGeom>
              <a:avLst/>
              <a:gdLst/>
              <a:ahLst/>
              <a:cxnLst/>
              <a:rect l="l" t="t" r="r" b="b"/>
              <a:pathLst>
                <a:path w="1672" h="1665" extrusionOk="0">
                  <a:moveTo>
                    <a:pt x="0" y="0"/>
                  </a:moveTo>
                  <a:lnTo>
                    <a:pt x="833" y="1665"/>
                  </a:lnTo>
                  <a:lnTo>
                    <a:pt x="1672" y="1665"/>
                  </a:lnTo>
                  <a:lnTo>
                    <a:pt x="1672" y="832"/>
                  </a:lnTo>
                  <a:cubicBezTo>
                    <a:pt x="1665" y="375"/>
                    <a:pt x="1297" y="0"/>
                    <a:pt x="833" y="0"/>
                  </a:cubicBezTo>
                  <a:close/>
                </a:path>
              </a:pathLst>
            </a:custGeom>
            <a:solidFill>
              <a:srgbClr val="6F7F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5"/>
            <p:cNvSpPr/>
            <p:nvPr/>
          </p:nvSpPr>
          <p:spPr>
            <a:xfrm>
              <a:off x="2593102" y="2585972"/>
              <a:ext cx="182620" cy="65813"/>
            </a:xfrm>
            <a:custGeom>
              <a:avLst/>
              <a:gdLst/>
              <a:ahLst/>
              <a:cxnLst/>
              <a:rect l="l" t="t" r="r" b="b"/>
              <a:pathLst>
                <a:path w="6951" h="2505" extrusionOk="0">
                  <a:moveTo>
                    <a:pt x="1" y="1"/>
                  </a:moveTo>
                  <a:lnTo>
                    <a:pt x="1" y="1673"/>
                  </a:lnTo>
                  <a:cubicBezTo>
                    <a:pt x="8" y="2130"/>
                    <a:pt x="375" y="2505"/>
                    <a:pt x="840" y="2505"/>
                  </a:cubicBezTo>
                  <a:lnTo>
                    <a:pt x="6118" y="2505"/>
                  </a:lnTo>
                  <a:cubicBezTo>
                    <a:pt x="6576" y="2505"/>
                    <a:pt x="6951" y="2130"/>
                    <a:pt x="6951" y="1673"/>
                  </a:cubicBezTo>
                  <a:lnTo>
                    <a:pt x="6951" y="1"/>
                  </a:lnTo>
                  <a:close/>
                </a:path>
              </a:pathLst>
            </a:custGeom>
            <a:solidFill>
              <a:srgbClr val="A1B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5"/>
            <p:cNvSpPr/>
            <p:nvPr/>
          </p:nvSpPr>
          <p:spPr>
            <a:xfrm>
              <a:off x="2593102" y="2288778"/>
              <a:ext cx="182620" cy="43744"/>
            </a:xfrm>
            <a:custGeom>
              <a:avLst/>
              <a:gdLst/>
              <a:ahLst/>
              <a:cxnLst/>
              <a:rect l="l" t="t" r="r" b="b"/>
              <a:pathLst>
                <a:path w="6951" h="1665" extrusionOk="0">
                  <a:moveTo>
                    <a:pt x="840" y="0"/>
                  </a:moveTo>
                  <a:cubicBezTo>
                    <a:pt x="375" y="0"/>
                    <a:pt x="8" y="375"/>
                    <a:pt x="1" y="832"/>
                  </a:cubicBezTo>
                  <a:lnTo>
                    <a:pt x="1" y="1665"/>
                  </a:lnTo>
                  <a:lnTo>
                    <a:pt x="6951" y="1665"/>
                  </a:lnTo>
                  <a:lnTo>
                    <a:pt x="6951" y="832"/>
                  </a:lnTo>
                  <a:cubicBezTo>
                    <a:pt x="6951" y="375"/>
                    <a:pt x="6576" y="0"/>
                    <a:pt x="6118" y="0"/>
                  </a:cubicBezTo>
                  <a:close/>
                </a:path>
              </a:pathLst>
            </a:custGeom>
            <a:solidFill>
              <a:srgbClr val="A1B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5"/>
            <p:cNvSpPr/>
            <p:nvPr/>
          </p:nvSpPr>
          <p:spPr>
            <a:xfrm>
              <a:off x="2688050" y="2305172"/>
              <a:ext cx="36650" cy="10956"/>
            </a:xfrm>
            <a:custGeom>
              <a:avLst/>
              <a:gdLst/>
              <a:ahLst/>
              <a:cxnLst/>
              <a:rect l="l" t="t" r="r" b="b"/>
              <a:pathLst>
                <a:path w="1395" h="417" extrusionOk="0">
                  <a:moveTo>
                    <a:pt x="285" y="0"/>
                  </a:moveTo>
                  <a:cubicBezTo>
                    <a:pt x="0" y="0"/>
                    <a:pt x="0" y="416"/>
                    <a:pt x="285" y="416"/>
                  </a:cubicBezTo>
                  <a:lnTo>
                    <a:pt x="1117" y="416"/>
                  </a:lnTo>
                  <a:cubicBezTo>
                    <a:pt x="1395" y="416"/>
                    <a:pt x="1395" y="0"/>
                    <a:pt x="1117" y="0"/>
                  </a:cubicBez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5"/>
            <p:cNvSpPr/>
            <p:nvPr/>
          </p:nvSpPr>
          <p:spPr>
            <a:xfrm>
              <a:off x="2684399" y="2607857"/>
              <a:ext cx="22069" cy="22069"/>
            </a:xfrm>
            <a:custGeom>
              <a:avLst/>
              <a:gdLst/>
              <a:ahLst/>
              <a:cxnLst/>
              <a:rect l="l" t="t" r="r" b="b"/>
              <a:pathLst>
                <a:path w="840" h="840" extrusionOk="0">
                  <a:moveTo>
                    <a:pt x="424" y="0"/>
                  </a:moveTo>
                  <a:cubicBezTo>
                    <a:pt x="188" y="0"/>
                    <a:pt x="1" y="188"/>
                    <a:pt x="1" y="423"/>
                  </a:cubicBezTo>
                  <a:cubicBezTo>
                    <a:pt x="1" y="652"/>
                    <a:pt x="188" y="840"/>
                    <a:pt x="424" y="840"/>
                  </a:cubicBezTo>
                  <a:cubicBezTo>
                    <a:pt x="653" y="840"/>
                    <a:pt x="840" y="652"/>
                    <a:pt x="840" y="423"/>
                  </a:cubicBezTo>
                  <a:cubicBezTo>
                    <a:pt x="840" y="188"/>
                    <a:pt x="653" y="0"/>
                    <a:pt x="4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5"/>
            <p:cNvSpPr/>
            <p:nvPr/>
          </p:nvSpPr>
          <p:spPr>
            <a:xfrm>
              <a:off x="2668004" y="2305172"/>
              <a:ext cx="10956" cy="10956"/>
            </a:xfrm>
            <a:custGeom>
              <a:avLst/>
              <a:gdLst/>
              <a:ahLst/>
              <a:cxnLst/>
              <a:rect l="l" t="t" r="r" b="b"/>
              <a:pathLst>
                <a:path w="417" h="417" extrusionOk="0">
                  <a:moveTo>
                    <a:pt x="208" y="0"/>
                  </a:moveTo>
                  <a:cubicBezTo>
                    <a:pt x="97" y="0"/>
                    <a:pt x="0" y="97"/>
                    <a:pt x="0" y="208"/>
                  </a:cubicBezTo>
                  <a:cubicBezTo>
                    <a:pt x="0" y="326"/>
                    <a:pt x="97" y="416"/>
                    <a:pt x="208" y="416"/>
                  </a:cubicBezTo>
                  <a:cubicBezTo>
                    <a:pt x="326" y="416"/>
                    <a:pt x="417" y="326"/>
                    <a:pt x="417" y="208"/>
                  </a:cubicBezTo>
                  <a:cubicBezTo>
                    <a:pt x="417" y="97"/>
                    <a:pt x="326" y="0"/>
                    <a:pt x="208" y="0"/>
                  </a:cubicBez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2" name="Google Shape;1192;p45"/>
          <p:cNvGrpSpPr/>
          <p:nvPr/>
        </p:nvGrpSpPr>
        <p:grpSpPr>
          <a:xfrm>
            <a:off x="6831796" y="2086886"/>
            <a:ext cx="360091" cy="360117"/>
            <a:chOff x="7414946" y="3220873"/>
            <a:chExt cx="360091" cy="360117"/>
          </a:xfrm>
        </p:grpSpPr>
        <p:sp>
          <p:nvSpPr>
            <p:cNvPr id="1193" name="Google Shape;1193;p45"/>
            <p:cNvSpPr/>
            <p:nvPr/>
          </p:nvSpPr>
          <p:spPr>
            <a:xfrm>
              <a:off x="7414946" y="3305234"/>
              <a:ext cx="151619" cy="195389"/>
            </a:xfrm>
            <a:custGeom>
              <a:avLst/>
              <a:gdLst/>
              <a:ahLst/>
              <a:cxnLst/>
              <a:rect l="l" t="t" r="r" b="b"/>
              <a:pathLst>
                <a:path w="5771" h="7437" extrusionOk="0">
                  <a:moveTo>
                    <a:pt x="0" y="1"/>
                  </a:moveTo>
                  <a:lnTo>
                    <a:pt x="0" y="4572"/>
                  </a:lnTo>
                  <a:lnTo>
                    <a:pt x="5771" y="7437"/>
                  </a:lnTo>
                  <a:lnTo>
                    <a:pt x="4571" y="1360"/>
                  </a:lnTo>
                  <a:lnTo>
                    <a:pt x="902" y="2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C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5"/>
            <p:cNvSpPr/>
            <p:nvPr/>
          </p:nvSpPr>
          <p:spPr>
            <a:xfrm>
              <a:off x="7414946" y="3425326"/>
              <a:ext cx="143789" cy="155665"/>
            </a:xfrm>
            <a:custGeom>
              <a:avLst/>
              <a:gdLst/>
              <a:ahLst/>
              <a:cxnLst/>
              <a:rect l="l" t="t" r="r" b="b"/>
              <a:pathLst>
                <a:path w="5473" h="5925" extrusionOk="0">
                  <a:moveTo>
                    <a:pt x="0" y="1"/>
                  </a:moveTo>
                  <a:lnTo>
                    <a:pt x="0" y="4572"/>
                  </a:lnTo>
                  <a:lnTo>
                    <a:pt x="4571" y="5924"/>
                  </a:lnTo>
                  <a:lnTo>
                    <a:pt x="5473" y="3642"/>
                  </a:lnTo>
                  <a:lnTo>
                    <a:pt x="4571" y="13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CB9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5"/>
            <p:cNvSpPr/>
            <p:nvPr/>
          </p:nvSpPr>
          <p:spPr>
            <a:xfrm>
              <a:off x="7735471" y="3430265"/>
              <a:ext cx="39566" cy="150725"/>
            </a:xfrm>
            <a:custGeom>
              <a:avLst/>
              <a:gdLst/>
              <a:ahLst/>
              <a:cxnLst/>
              <a:rect l="l" t="t" r="r" b="b"/>
              <a:pathLst>
                <a:path w="1506" h="5737" extrusionOk="0">
                  <a:moveTo>
                    <a:pt x="1" y="0"/>
                  </a:moveTo>
                  <a:lnTo>
                    <a:pt x="604" y="5466"/>
                  </a:lnTo>
                  <a:lnTo>
                    <a:pt x="1506" y="5736"/>
                  </a:lnTo>
                  <a:lnTo>
                    <a:pt x="1506" y="11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4A5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5"/>
            <p:cNvSpPr/>
            <p:nvPr/>
          </p:nvSpPr>
          <p:spPr>
            <a:xfrm>
              <a:off x="7623418" y="3393641"/>
              <a:ext cx="127947" cy="180229"/>
            </a:xfrm>
            <a:custGeom>
              <a:avLst/>
              <a:gdLst/>
              <a:ahLst/>
              <a:cxnLst/>
              <a:rect l="l" t="t" r="r" b="b"/>
              <a:pathLst>
                <a:path w="4870" h="6860" extrusionOk="0">
                  <a:moveTo>
                    <a:pt x="0" y="0"/>
                  </a:moveTo>
                  <a:lnTo>
                    <a:pt x="1200" y="5778"/>
                  </a:lnTo>
                  <a:lnTo>
                    <a:pt x="4869" y="6860"/>
                  </a:lnTo>
                  <a:lnTo>
                    <a:pt x="4869" y="22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B9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5"/>
            <p:cNvSpPr/>
            <p:nvPr/>
          </p:nvSpPr>
          <p:spPr>
            <a:xfrm>
              <a:off x="7535038" y="3420045"/>
              <a:ext cx="119908" cy="160945"/>
            </a:xfrm>
            <a:custGeom>
              <a:avLst/>
              <a:gdLst/>
              <a:ahLst/>
              <a:cxnLst/>
              <a:rect l="l" t="t" r="r" b="b"/>
              <a:pathLst>
                <a:path w="4564" h="6126" extrusionOk="0">
                  <a:moveTo>
                    <a:pt x="2282" y="1"/>
                  </a:moveTo>
                  <a:lnTo>
                    <a:pt x="0" y="1554"/>
                  </a:lnTo>
                  <a:lnTo>
                    <a:pt x="0" y="6125"/>
                  </a:lnTo>
                  <a:lnTo>
                    <a:pt x="4564" y="4773"/>
                  </a:lnTo>
                  <a:lnTo>
                    <a:pt x="4564" y="202"/>
                  </a:lnTo>
                  <a:lnTo>
                    <a:pt x="2282" y="1"/>
                  </a:lnTo>
                  <a:close/>
                </a:path>
              </a:pathLst>
            </a:custGeom>
            <a:solidFill>
              <a:srgbClr val="94A5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5"/>
            <p:cNvSpPr/>
            <p:nvPr/>
          </p:nvSpPr>
          <p:spPr>
            <a:xfrm>
              <a:off x="7735471" y="3333845"/>
              <a:ext cx="39566" cy="127054"/>
            </a:xfrm>
            <a:custGeom>
              <a:avLst/>
              <a:gdLst/>
              <a:ahLst/>
              <a:cxnLst/>
              <a:rect l="l" t="t" r="r" b="b"/>
              <a:pathLst>
                <a:path w="1506" h="4836" extrusionOk="0">
                  <a:moveTo>
                    <a:pt x="604" y="1"/>
                  </a:moveTo>
                  <a:lnTo>
                    <a:pt x="1" y="2290"/>
                  </a:lnTo>
                  <a:lnTo>
                    <a:pt x="604" y="4572"/>
                  </a:lnTo>
                  <a:lnTo>
                    <a:pt x="1506" y="4835"/>
                  </a:lnTo>
                  <a:lnTo>
                    <a:pt x="1506" y="271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rgbClr val="ACB9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5"/>
            <p:cNvSpPr/>
            <p:nvPr/>
          </p:nvSpPr>
          <p:spPr>
            <a:xfrm>
              <a:off x="7631248" y="3305234"/>
              <a:ext cx="120118" cy="148729"/>
            </a:xfrm>
            <a:custGeom>
              <a:avLst/>
              <a:gdLst/>
              <a:ahLst/>
              <a:cxnLst/>
              <a:rect l="l" t="t" r="r" b="b"/>
              <a:pathLst>
                <a:path w="4572" h="5661" extrusionOk="0">
                  <a:moveTo>
                    <a:pt x="902" y="1"/>
                  </a:moveTo>
                  <a:lnTo>
                    <a:pt x="0" y="2290"/>
                  </a:lnTo>
                  <a:lnTo>
                    <a:pt x="902" y="4572"/>
                  </a:lnTo>
                  <a:lnTo>
                    <a:pt x="4571" y="5661"/>
                  </a:lnTo>
                  <a:lnTo>
                    <a:pt x="4571" y="1090"/>
                  </a:lnTo>
                  <a:lnTo>
                    <a:pt x="902" y="1"/>
                  </a:lnTo>
                  <a:close/>
                </a:path>
              </a:pathLst>
            </a:custGeom>
            <a:solidFill>
              <a:srgbClr val="C2CC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5"/>
            <p:cNvSpPr/>
            <p:nvPr/>
          </p:nvSpPr>
          <p:spPr>
            <a:xfrm>
              <a:off x="7535038" y="3305234"/>
              <a:ext cx="119908" cy="155665"/>
            </a:xfrm>
            <a:custGeom>
              <a:avLst/>
              <a:gdLst/>
              <a:ahLst/>
              <a:cxnLst/>
              <a:rect l="l" t="t" r="r" b="b"/>
              <a:pathLst>
                <a:path w="4564" h="5925" extrusionOk="0">
                  <a:moveTo>
                    <a:pt x="4564" y="1"/>
                  </a:moveTo>
                  <a:lnTo>
                    <a:pt x="0" y="1360"/>
                  </a:lnTo>
                  <a:lnTo>
                    <a:pt x="0" y="5924"/>
                  </a:lnTo>
                  <a:lnTo>
                    <a:pt x="4564" y="4572"/>
                  </a:lnTo>
                  <a:lnTo>
                    <a:pt x="4564" y="1"/>
                  </a:lnTo>
                  <a:close/>
                </a:path>
              </a:pathLst>
            </a:custGeom>
            <a:solidFill>
              <a:srgbClr val="ACB9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5"/>
            <p:cNvSpPr/>
            <p:nvPr/>
          </p:nvSpPr>
          <p:spPr>
            <a:xfrm>
              <a:off x="7654945" y="3220873"/>
              <a:ext cx="67258" cy="180807"/>
            </a:xfrm>
            <a:custGeom>
              <a:avLst/>
              <a:gdLst/>
              <a:ahLst/>
              <a:cxnLst/>
              <a:rect l="l" t="t" r="r" b="b"/>
              <a:pathLst>
                <a:path w="2560" h="6882" extrusionOk="0">
                  <a:moveTo>
                    <a:pt x="0" y="1"/>
                  </a:moveTo>
                  <a:lnTo>
                    <a:pt x="0" y="6881"/>
                  </a:lnTo>
                  <a:cubicBezTo>
                    <a:pt x="0" y="6881"/>
                    <a:pt x="2559" y="4322"/>
                    <a:pt x="2559" y="2560"/>
                  </a:cubicBezTo>
                  <a:cubicBezTo>
                    <a:pt x="2559" y="1145"/>
                    <a:pt x="1415" y="1"/>
                    <a:pt x="0" y="1"/>
                  </a:cubicBezTo>
                  <a:close/>
                </a:path>
              </a:pathLst>
            </a:custGeom>
            <a:solidFill>
              <a:srgbClr val="1F37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5"/>
            <p:cNvSpPr/>
            <p:nvPr/>
          </p:nvSpPr>
          <p:spPr>
            <a:xfrm>
              <a:off x="7587688" y="3220873"/>
              <a:ext cx="118831" cy="180807"/>
            </a:xfrm>
            <a:custGeom>
              <a:avLst/>
              <a:gdLst/>
              <a:ahLst/>
              <a:cxnLst/>
              <a:rect l="l" t="t" r="r" b="b"/>
              <a:pathLst>
                <a:path w="4523" h="6882" extrusionOk="0">
                  <a:moveTo>
                    <a:pt x="2560" y="1"/>
                  </a:moveTo>
                  <a:cubicBezTo>
                    <a:pt x="1145" y="1"/>
                    <a:pt x="1" y="1145"/>
                    <a:pt x="1" y="2560"/>
                  </a:cubicBezTo>
                  <a:cubicBezTo>
                    <a:pt x="1" y="4322"/>
                    <a:pt x="2560" y="6881"/>
                    <a:pt x="2560" y="6881"/>
                  </a:cubicBezTo>
                  <a:cubicBezTo>
                    <a:pt x="2560" y="6881"/>
                    <a:pt x="4523" y="4322"/>
                    <a:pt x="4523" y="2560"/>
                  </a:cubicBezTo>
                  <a:cubicBezTo>
                    <a:pt x="4523" y="1152"/>
                    <a:pt x="3642" y="1"/>
                    <a:pt x="2560" y="1"/>
                  </a:cubicBezTo>
                  <a:close/>
                </a:path>
              </a:pathLst>
            </a:custGeom>
            <a:solidFill>
              <a:srgbClr val="455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5"/>
            <p:cNvSpPr/>
            <p:nvPr/>
          </p:nvSpPr>
          <p:spPr>
            <a:xfrm>
              <a:off x="7607366" y="3252479"/>
              <a:ext cx="83310" cy="71382"/>
            </a:xfrm>
            <a:custGeom>
              <a:avLst/>
              <a:gdLst/>
              <a:ahLst/>
              <a:cxnLst/>
              <a:rect l="l" t="t" r="r" b="b"/>
              <a:pathLst>
                <a:path w="3171" h="2717" extrusionOk="0">
                  <a:moveTo>
                    <a:pt x="1803" y="0"/>
                  </a:moveTo>
                  <a:cubicBezTo>
                    <a:pt x="1470" y="0"/>
                    <a:pt x="1130" y="124"/>
                    <a:pt x="854" y="400"/>
                  </a:cubicBezTo>
                  <a:cubicBezTo>
                    <a:pt x="1" y="1253"/>
                    <a:pt x="604" y="2716"/>
                    <a:pt x="1811" y="2716"/>
                  </a:cubicBezTo>
                  <a:cubicBezTo>
                    <a:pt x="2560" y="2710"/>
                    <a:pt x="3164" y="2106"/>
                    <a:pt x="3171" y="1357"/>
                  </a:cubicBezTo>
                  <a:cubicBezTo>
                    <a:pt x="3171" y="541"/>
                    <a:pt x="2501" y="0"/>
                    <a:pt x="18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4" name="Google Shape;1204;p45"/>
          <p:cNvGrpSpPr/>
          <p:nvPr/>
        </p:nvGrpSpPr>
        <p:grpSpPr>
          <a:xfrm>
            <a:off x="2508188" y="3125127"/>
            <a:ext cx="406567" cy="327855"/>
            <a:chOff x="5221613" y="2784802"/>
            <a:chExt cx="406567" cy="327855"/>
          </a:xfrm>
        </p:grpSpPr>
        <p:sp>
          <p:nvSpPr>
            <p:cNvPr id="1205" name="Google Shape;1205;p45"/>
            <p:cNvSpPr/>
            <p:nvPr/>
          </p:nvSpPr>
          <p:spPr>
            <a:xfrm>
              <a:off x="5221613" y="2811049"/>
              <a:ext cx="406567" cy="301608"/>
            </a:xfrm>
            <a:custGeom>
              <a:avLst/>
              <a:gdLst/>
              <a:ahLst/>
              <a:cxnLst/>
              <a:rect l="l" t="t" r="r" b="b"/>
              <a:pathLst>
                <a:path w="15475" h="11480" extrusionOk="0">
                  <a:moveTo>
                    <a:pt x="749" y="0"/>
                  </a:moveTo>
                  <a:cubicBezTo>
                    <a:pt x="340" y="0"/>
                    <a:pt x="0" y="333"/>
                    <a:pt x="0" y="749"/>
                  </a:cubicBezTo>
                  <a:lnTo>
                    <a:pt x="0" y="10730"/>
                  </a:lnTo>
                  <a:cubicBezTo>
                    <a:pt x="0" y="11140"/>
                    <a:pt x="340" y="11479"/>
                    <a:pt x="749" y="11479"/>
                  </a:cubicBezTo>
                  <a:lnTo>
                    <a:pt x="14726" y="11479"/>
                  </a:lnTo>
                  <a:cubicBezTo>
                    <a:pt x="15135" y="11479"/>
                    <a:pt x="15475" y="11140"/>
                    <a:pt x="15475" y="10730"/>
                  </a:cubicBezTo>
                  <a:lnTo>
                    <a:pt x="15475" y="749"/>
                  </a:lnTo>
                  <a:cubicBezTo>
                    <a:pt x="15475" y="333"/>
                    <a:pt x="15135" y="0"/>
                    <a:pt x="14726" y="0"/>
                  </a:cubicBezTo>
                  <a:close/>
                </a:path>
              </a:pathLst>
            </a:custGeom>
            <a:solidFill>
              <a:srgbClr val="DBE3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5"/>
            <p:cNvSpPr/>
            <p:nvPr/>
          </p:nvSpPr>
          <p:spPr>
            <a:xfrm>
              <a:off x="5221613" y="2811049"/>
              <a:ext cx="406567" cy="39382"/>
            </a:xfrm>
            <a:custGeom>
              <a:avLst/>
              <a:gdLst/>
              <a:ahLst/>
              <a:cxnLst/>
              <a:rect l="l" t="t" r="r" b="b"/>
              <a:pathLst>
                <a:path w="15475" h="1499" extrusionOk="0">
                  <a:moveTo>
                    <a:pt x="749" y="0"/>
                  </a:moveTo>
                  <a:cubicBezTo>
                    <a:pt x="340" y="0"/>
                    <a:pt x="0" y="333"/>
                    <a:pt x="0" y="749"/>
                  </a:cubicBezTo>
                  <a:lnTo>
                    <a:pt x="0" y="1498"/>
                  </a:lnTo>
                  <a:lnTo>
                    <a:pt x="15475" y="1498"/>
                  </a:lnTo>
                  <a:lnTo>
                    <a:pt x="15475" y="749"/>
                  </a:lnTo>
                  <a:cubicBezTo>
                    <a:pt x="15475" y="333"/>
                    <a:pt x="15135" y="0"/>
                    <a:pt x="14726" y="0"/>
                  </a:cubicBezTo>
                  <a:close/>
                </a:path>
              </a:pathLst>
            </a:custGeom>
            <a:solidFill>
              <a:srgbClr val="8F9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5"/>
            <p:cNvSpPr/>
            <p:nvPr/>
          </p:nvSpPr>
          <p:spPr>
            <a:xfrm>
              <a:off x="5247833" y="2811049"/>
              <a:ext cx="52519" cy="26246"/>
            </a:xfrm>
            <a:custGeom>
              <a:avLst/>
              <a:gdLst/>
              <a:ahLst/>
              <a:cxnLst/>
              <a:rect l="l" t="t" r="r" b="b"/>
              <a:pathLst>
                <a:path w="1999" h="999" extrusionOk="0">
                  <a:moveTo>
                    <a:pt x="1" y="0"/>
                  </a:moveTo>
                  <a:lnTo>
                    <a:pt x="1" y="250"/>
                  </a:lnTo>
                  <a:cubicBezTo>
                    <a:pt x="1" y="659"/>
                    <a:pt x="341" y="999"/>
                    <a:pt x="750" y="999"/>
                  </a:cubicBezTo>
                  <a:lnTo>
                    <a:pt x="1249" y="999"/>
                  </a:lnTo>
                  <a:cubicBezTo>
                    <a:pt x="1666" y="999"/>
                    <a:pt x="1999" y="659"/>
                    <a:pt x="1999" y="250"/>
                  </a:cubicBezTo>
                  <a:lnTo>
                    <a:pt x="1999" y="0"/>
                  </a:lnTo>
                  <a:close/>
                </a:path>
              </a:pathLst>
            </a:custGeom>
            <a:solidFill>
              <a:srgbClr val="8095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5"/>
            <p:cNvSpPr/>
            <p:nvPr/>
          </p:nvSpPr>
          <p:spPr>
            <a:xfrm>
              <a:off x="5549441" y="2811049"/>
              <a:ext cx="52492" cy="26246"/>
            </a:xfrm>
            <a:custGeom>
              <a:avLst/>
              <a:gdLst/>
              <a:ahLst/>
              <a:cxnLst/>
              <a:rect l="l" t="t" r="r" b="b"/>
              <a:pathLst>
                <a:path w="1998" h="999" extrusionOk="0">
                  <a:moveTo>
                    <a:pt x="0" y="0"/>
                  </a:moveTo>
                  <a:lnTo>
                    <a:pt x="0" y="250"/>
                  </a:lnTo>
                  <a:cubicBezTo>
                    <a:pt x="0" y="659"/>
                    <a:pt x="333" y="999"/>
                    <a:pt x="749" y="999"/>
                  </a:cubicBezTo>
                  <a:lnTo>
                    <a:pt x="1249" y="999"/>
                  </a:lnTo>
                  <a:cubicBezTo>
                    <a:pt x="1658" y="999"/>
                    <a:pt x="1998" y="659"/>
                    <a:pt x="1998" y="250"/>
                  </a:cubicBezTo>
                  <a:lnTo>
                    <a:pt x="1998" y="0"/>
                  </a:lnTo>
                  <a:close/>
                </a:path>
              </a:pathLst>
            </a:custGeom>
            <a:solidFill>
              <a:srgbClr val="8095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5"/>
            <p:cNvSpPr/>
            <p:nvPr/>
          </p:nvSpPr>
          <p:spPr>
            <a:xfrm>
              <a:off x="5260969" y="2784802"/>
              <a:ext cx="26272" cy="39382"/>
            </a:xfrm>
            <a:custGeom>
              <a:avLst/>
              <a:gdLst/>
              <a:ahLst/>
              <a:cxnLst/>
              <a:rect l="l" t="t" r="r" b="b"/>
              <a:pathLst>
                <a:path w="1000" h="1499" extrusionOk="0">
                  <a:moveTo>
                    <a:pt x="250" y="0"/>
                  </a:moveTo>
                  <a:cubicBezTo>
                    <a:pt x="111" y="0"/>
                    <a:pt x="0" y="111"/>
                    <a:pt x="0" y="250"/>
                  </a:cubicBezTo>
                  <a:lnTo>
                    <a:pt x="0" y="1249"/>
                  </a:lnTo>
                  <a:cubicBezTo>
                    <a:pt x="0" y="1381"/>
                    <a:pt x="111" y="1498"/>
                    <a:pt x="250" y="1498"/>
                  </a:cubicBezTo>
                  <a:lnTo>
                    <a:pt x="749" y="1498"/>
                  </a:lnTo>
                  <a:cubicBezTo>
                    <a:pt x="888" y="1498"/>
                    <a:pt x="999" y="1388"/>
                    <a:pt x="999" y="1249"/>
                  </a:cubicBezTo>
                  <a:lnTo>
                    <a:pt x="999" y="250"/>
                  </a:lnTo>
                  <a:cubicBezTo>
                    <a:pt x="999" y="111"/>
                    <a:pt x="888" y="0"/>
                    <a:pt x="749" y="0"/>
                  </a:cubicBezTo>
                  <a:close/>
                </a:path>
              </a:pathLst>
            </a:custGeom>
            <a:solidFill>
              <a:srgbClr val="96A2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5"/>
            <p:cNvSpPr/>
            <p:nvPr/>
          </p:nvSpPr>
          <p:spPr>
            <a:xfrm>
              <a:off x="5260969" y="2784802"/>
              <a:ext cx="26272" cy="19704"/>
            </a:xfrm>
            <a:custGeom>
              <a:avLst/>
              <a:gdLst/>
              <a:ahLst/>
              <a:cxnLst/>
              <a:rect l="l" t="t" r="r" b="b"/>
              <a:pathLst>
                <a:path w="1000" h="750" extrusionOk="0">
                  <a:moveTo>
                    <a:pt x="250" y="0"/>
                  </a:moveTo>
                  <a:cubicBezTo>
                    <a:pt x="111" y="0"/>
                    <a:pt x="0" y="111"/>
                    <a:pt x="0" y="250"/>
                  </a:cubicBezTo>
                  <a:lnTo>
                    <a:pt x="0" y="500"/>
                  </a:lnTo>
                  <a:cubicBezTo>
                    <a:pt x="0" y="638"/>
                    <a:pt x="111" y="749"/>
                    <a:pt x="250" y="749"/>
                  </a:cubicBezTo>
                  <a:lnTo>
                    <a:pt x="749" y="749"/>
                  </a:lnTo>
                  <a:cubicBezTo>
                    <a:pt x="888" y="749"/>
                    <a:pt x="999" y="638"/>
                    <a:pt x="999" y="500"/>
                  </a:cubicBezTo>
                  <a:lnTo>
                    <a:pt x="999" y="250"/>
                  </a:lnTo>
                  <a:cubicBezTo>
                    <a:pt x="999" y="111"/>
                    <a:pt x="888" y="0"/>
                    <a:pt x="749" y="0"/>
                  </a:cubicBezTo>
                  <a:close/>
                </a:path>
              </a:pathLst>
            </a:custGeom>
            <a:solidFill>
              <a:srgbClr val="B8C7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5"/>
            <p:cNvSpPr/>
            <p:nvPr/>
          </p:nvSpPr>
          <p:spPr>
            <a:xfrm>
              <a:off x="5562551" y="2784802"/>
              <a:ext cx="26456" cy="39382"/>
            </a:xfrm>
            <a:custGeom>
              <a:avLst/>
              <a:gdLst/>
              <a:ahLst/>
              <a:cxnLst/>
              <a:rect l="l" t="t" r="r" b="b"/>
              <a:pathLst>
                <a:path w="1007" h="1499" extrusionOk="0">
                  <a:moveTo>
                    <a:pt x="250" y="0"/>
                  </a:moveTo>
                  <a:cubicBezTo>
                    <a:pt x="119" y="0"/>
                    <a:pt x="1" y="111"/>
                    <a:pt x="1" y="250"/>
                  </a:cubicBezTo>
                  <a:lnTo>
                    <a:pt x="1" y="1249"/>
                  </a:lnTo>
                  <a:cubicBezTo>
                    <a:pt x="1" y="1381"/>
                    <a:pt x="119" y="1498"/>
                    <a:pt x="250" y="1498"/>
                  </a:cubicBezTo>
                  <a:lnTo>
                    <a:pt x="757" y="1498"/>
                  </a:lnTo>
                  <a:cubicBezTo>
                    <a:pt x="889" y="1498"/>
                    <a:pt x="1000" y="1388"/>
                    <a:pt x="1006" y="1249"/>
                  </a:cubicBezTo>
                  <a:lnTo>
                    <a:pt x="1006" y="250"/>
                  </a:lnTo>
                  <a:cubicBezTo>
                    <a:pt x="1006" y="111"/>
                    <a:pt x="889" y="0"/>
                    <a:pt x="757" y="0"/>
                  </a:cubicBezTo>
                  <a:close/>
                </a:path>
              </a:pathLst>
            </a:custGeom>
            <a:solidFill>
              <a:srgbClr val="96A2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5"/>
            <p:cNvSpPr/>
            <p:nvPr/>
          </p:nvSpPr>
          <p:spPr>
            <a:xfrm>
              <a:off x="5562551" y="2784802"/>
              <a:ext cx="26456" cy="19704"/>
            </a:xfrm>
            <a:custGeom>
              <a:avLst/>
              <a:gdLst/>
              <a:ahLst/>
              <a:cxnLst/>
              <a:rect l="l" t="t" r="r" b="b"/>
              <a:pathLst>
                <a:path w="1007" h="750" extrusionOk="0">
                  <a:moveTo>
                    <a:pt x="250" y="0"/>
                  </a:moveTo>
                  <a:cubicBezTo>
                    <a:pt x="119" y="0"/>
                    <a:pt x="1" y="111"/>
                    <a:pt x="1" y="250"/>
                  </a:cubicBezTo>
                  <a:lnTo>
                    <a:pt x="1" y="500"/>
                  </a:lnTo>
                  <a:cubicBezTo>
                    <a:pt x="1" y="638"/>
                    <a:pt x="119" y="749"/>
                    <a:pt x="250" y="749"/>
                  </a:cubicBezTo>
                  <a:lnTo>
                    <a:pt x="757" y="749"/>
                  </a:lnTo>
                  <a:cubicBezTo>
                    <a:pt x="889" y="749"/>
                    <a:pt x="1006" y="638"/>
                    <a:pt x="1006" y="500"/>
                  </a:cubicBezTo>
                  <a:lnTo>
                    <a:pt x="1006" y="250"/>
                  </a:lnTo>
                  <a:cubicBezTo>
                    <a:pt x="1006" y="111"/>
                    <a:pt x="889" y="0"/>
                    <a:pt x="757" y="0"/>
                  </a:cubicBezTo>
                  <a:close/>
                </a:path>
              </a:pathLst>
            </a:custGeom>
            <a:solidFill>
              <a:srgbClr val="B8C7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5"/>
            <p:cNvSpPr/>
            <p:nvPr/>
          </p:nvSpPr>
          <p:spPr>
            <a:xfrm>
              <a:off x="5221613" y="2850405"/>
              <a:ext cx="406567" cy="13136"/>
            </a:xfrm>
            <a:custGeom>
              <a:avLst/>
              <a:gdLst/>
              <a:ahLst/>
              <a:cxnLst/>
              <a:rect l="l" t="t" r="r" b="b"/>
              <a:pathLst>
                <a:path w="15475" h="500" extrusionOk="0">
                  <a:moveTo>
                    <a:pt x="0" y="0"/>
                  </a:moveTo>
                  <a:lnTo>
                    <a:pt x="0" y="500"/>
                  </a:lnTo>
                  <a:lnTo>
                    <a:pt x="15475" y="500"/>
                  </a:lnTo>
                  <a:lnTo>
                    <a:pt x="15475" y="0"/>
                  </a:lnTo>
                  <a:close/>
                </a:path>
              </a:pathLst>
            </a:custGeom>
            <a:solidFill>
              <a:srgbClr val="CBD6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5"/>
            <p:cNvSpPr/>
            <p:nvPr/>
          </p:nvSpPr>
          <p:spPr>
            <a:xfrm>
              <a:off x="5260969" y="2889577"/>
              <a:ext cx="52492" cy="26272"/>
            </a:xfrm>
            <a:custGeom>
              <a:avLst/>
              <a:gdLst/>
              <a:ahLst/>
              <a:cxnLst/>
              <a:rect l="l" t="t" r="r" b="b"/>
              <a:pathLst>
                <a:path w="1998" h="1000" extrusionOk="0">
                  <a:moveTo>
                    <a:pt x="250" y="1"/>
                  </a:moveTo>
                  <a:cubicBezTo>
                    <a:pt x="111" y="1"/>
                    <a:pt x="0" y="112"/>
                    <a:pt x="0" y="250"/>
                  </a:cubicBezTo>
                  <a:lnTo>
                    <a:pt x="0" y="750"/>
                  </a:lnTo>
                  <a:cubicBezTo>
                    <a:pt x="0" y="888"/>
                    <a:pt x="111" y="999"/>
                    <a:pt x="250" y="999"/>
                  </a:cubicBezTo>
                  <a:lnTo>
                    <a:pt x="1748" y="999"/>
                  </a:lnTo>
                  <a:cubicBezTo>
                    <a:pt x="1887" y="999"/>
                    <a:pt x="1998" y="888"/>
                    <a:pt x="1998" y="750"/>
                  </a:cubicBezTo>
                  <a:lnTo>
                    <a:pt x="1998" y="250"/>
                  </a:lnTo>
                  <a:cubicBezTo>
                    <a:pt x="1998" y="112"/>
                    <a:pt x="1887" y="1"/>
                    <a:pt x="17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5"/>
            <p:cNvSpPr/>
            <p:nvPr/>
          </p:nvSpPr>
          <p:spPr>
            <a:xfrm>
              <a:off x="5260969" y="2942070"/>
              <a:ext cx="52492" cy="26272"/>
            </a:xfrm>
            <a:custGeom>
              <a:avLst/>
              <a:gdLst/>
              <a:ahLst/>
              <a:cxnLst/>
              <a:rect l="l" t="t" r="r" b="b"/>
              <a:pathLst>
                <a:path w="1998" h="1000" extrusionOk="0">
                  <a:moveTo>
                    <a:pt x="250" y="0"/>
                  </a:moveTo>
                  <a:cubicBezTo>
                    <a:pt x="111" y="0"/>
                    <a:pt x="0" y="111"/>
                    <a:pt x="0" y="250"/>
                  </a:cubicBezTo>
                  <a:lnTo>
                    <a:pt x="0" y="749"/>
                  </a:lnTo>
                  <a:cubicBezTo>
                    <a:pt x="0" y="888"/>
                    <a:pt x="111" y="999"/>
                    <a:pt x="250" y="999"/>
                  </a:cubicBezTo>
                  <a:lnTo>
                    <a:pt x="1748" y="999"/>
                  </a:lnTo>
                  <a:cubicBezTo>
                    <a:pt x="1887" y="999"/>
                    <a:pt x="1998" y="888"/>
                    <a:pt x="1998" y="749"/>
                  </a:cubicBezTo>
                  <a:lnTo>
                    <a:pt x="1998" y="250"/>
                  </a:lnTo>
                  <a:cubicBezTo>
                    <a:pt x="1998" y="111"/>
                    <a:pt x="1887" y="0"/>
                    <a:pt x="17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5"/>
            <p:cNvSpPr/>
            <p:nvPr/>
          </p:nvSpPr>
          <p:spPr>
            <a:xfrm>
              <a:off x="5260969" y="2994536"/>
              <a:ext cx="52492" cy="26272"/>
            </a:xfrm>
            <a:custGeom>
              <a:avLst/>
              <a:gdLst/>
              <a:ahLst/>
              <a:cxnLst/>
              <a:rect l="l" t="t" r="r" b="b"/>
              <a:pathLst>
                <a:path w="1998" h="1000" extrusionOk="0">
                  <a:moveTo>
                    <a:pt x="250" y="1"/>
                  </a:moveTo>
                  <a:cubicBezTo>
                    <a:pt x="111" y="1"/>
                    <a:pt x="0" y="112"/>
                    <a:pt x="0" y="251"/>
                  </a:cubicBezTo>
                  <a:lnTo>
                    <a:pt x="0" y="750"/>
                  </a:lnTo>
                  <a:cubicBezTo>
                    <a:pt x="0" y="889"/>
                    <a:pt x="111" y="1000"/>
                    <a:pt x="250" y="1000"/>
                  </a:cubicBezTo>
                  <a:lnTo>
                    <a:pt x="1748" y="1000"/>
                  </a:lnTo>
                  <a:cubicBezTo>
                    <a:pt x="1887" y="1000"/>
                    <a:pt x="1998" y="889"/>
                    <a:pt x="1998" y="750"/>
                  </a:cubicBezTo>
                  <a:lnTo>
                    <a:pt x="1998" y="251"/>
                  </a:lnTo>
                  <a:cubicBezTo>
                    <a:pt x="1998" y="112"/>
                    <a:pt x="1887" y="1"/>
                    <a:pt x="17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5"/>
            <p:cNvSpPr/>
            <p:nvPr/>
          </p:nvSpPr>
          <p:spPr>
            <a:xfrm>
              <a:off x="5352818" y="2994536"/>
              <a:ext cx="52492" cy="26272"/>
            </a:xfrm>
            <a:custGeom>
              <a:avLst/>
              <a:gdLst/>
              <a:ahLst/>
              <a:cxnLst/>
              <a:rect l="l" t="t" r="r" b="b"/>
              <a:pathLst>
                <a:path w="1998" h="1000" extrusionOk="0">
                  <a:moveTo>
                    <a:pt x="250" y="1"/>
                  </a:moveTo>
                  <a:cubicBezTo>
                    <a:pt x="111" y="1"/>
                    <a:pt x="0" y="112"/>
                    <a:pt x="0" y="251"/>
                  </a:cubicBezTo>
                  <a:lnTo>
                    <a:pt x="0" y="750"/>
                  </a:lnTo>
                  <a:cubicBezTo>
                    <a:pt x="0" y="889"/>
                    <a:pt x="111" y="1000"/>
                    <a:pt x="250" y="1000"/>
                  </a:cubicBezTo>
                  <a:lnTo>
                    <a:pt x="1748" y="1000"/>
                  </a:lnTo>
                  <a:cubicBezTo>
                    <a:pt x="1880" y="1000"/>
                    <a:pt x="1998" y="889"/>
                    <a:pt x="1998" y="750"/>
                  </a:cubicBezTo>
                  <a:lnTo>
                    <a:pt x="1998" y="251"/>
                  </a:lnTo>
                  <a:cubicBezTo>
                    <a:pt x="1998" y="112"/>
                    <a:pt x="1887" y="1"/>
                    <a:pt x="17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5"/>
            <p:cNvSpPr/>
            <p:nvPr/>
          </p:nvSpPr>
          <p:spPr>
            <a:xfrm>
              <a:off x="5444482" y="2994536"/>
              <a:ext cx="52492" cy="26272"/>
            </a:xfrm>
            <a:custGeom>
              <a:avLst/>
              <a:gdLst/>
              <a:ahLst/>
              <a:cxnLst/>
              <a:rect l="l" t="t" r="r" b="b"/>
              <a:pathLst>
                <a:path w="1998" h="1000" extrusionOk="0">
                  <a:moveTo>
                    <a:pt x="250" y="1"/>
                  </a:moveTo>
                  <a:cubicBezTo>
                    <a:pt x="111" y="1"/>
                    <a:pt x="0" y="112"/>
                    <a:pt x="0" y="251"/>
                  </a:cubicBezTo>
                  <a:lnTo>
                    <a:pt x="0" y="750"/>
                  </a:lnTo>
                  <a:cubicBezTo>
                    <a:pt x="0" y="889"/>
                    <a:pt x="111" y="1000"/>
                    <a:pt x="250" y="1000"/>
                  </a:cubicBezTo>
                  <a:lnTo>
                    <a:pt x="1748" y="1000"/>
                  </a:lnTo>
                  <a:cubicBezTo>
                    <a:pt x="1887" y="1000"/>
                    <a:pt x="1998" y="889"/>
                    <a:pt x="1998" y="750"/>
                  </a:cubicBezTo>
                  <a:lnTo>
                    <a:pt x="1998" y="251"/>
                  </a:lnTo>
                  <a:cubicBezTo>
                    <a:pt x="1998" y="112"/>
                    <a:pt x="1887" y="1"/>
                    <a:pt x="17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5"/>
            <p:cNvSpPr/>
            <p:nvPr/>
          </p:nvSpPr>
          <p:spPr>
            <a:xfrm>
              <a:off x="5352818" y="2942070"/>
              <a:ext cx="52492" cy="26272"/>
            </a:xfrm>
            <a:custGeom>
              <a:avLst/>
              <a:gdLst/>
              <a:ahLst/>
              <a:cxnLst/>
              <a:rect l="l" t="t" r="r" b="b"/>
              <a:pathLst>
                <a:path w="1998" h="1000" extrusionOk="0">
                  <a:moveTo>
                    <a:pt x="250" y="0"/>
                  </a:moveTo>
                  <a:cubicBezTo>
                    <a:pt x="111" y="0"/>
                    <a:pt x="0" y="111"/>
                    <a:pt x="0" y="250"/>
                  </a:cubicBezTo>
                  <a:lnTo>
                    <a:pt x="0" y="749"/>
                  </a:lnTo>
                  <a:cubicBezTo>
                    <a:pt x="0" y="888"/>
                    <a:pt x="111" y="999"/>
                    <a:pt x="250" y="999"/>
                  </a:cubicBezTo>
                  <a:lnTo>
                    <a:pt x="1748" y="999"/>
                  </a:lnTo>
                  <a:cubicBezTo>
                    <a:pt x="1880" y="999"/>
                    <a:pt x="1998" y="888"/>
                    <a:pt x="1998" y="749"/>
                  </a:cubicBezTo>
                  <a:lnTo>
                    <a:pt x="1998" y="250"/>
                  </a:lnTo>
                  <a:cubicBezTo>
                    <a:pt x="1998" y="111"/>
                    <a:pt x="1887" y="0"/>
                    <a:pt x="17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5"/>
            <p:cNvSpPr/>
            <p:nvPr/>
          </p:nvSpPr>
          <p:spPr>
            <a:xfrm>
              <a:off x="5260969" y="3047028"/>
              <a:ext cx="52492" cy="26272"/>
            </a:xfrm>
            <a:custGeom>
              <a:avLst/>
              <a:gdLst/>
              <a:ahLst/>
              <a:cxnLst/>
              <a:rect l="l" t="t" r="r" b="b"/>
              <a:pathLst>
                <a:path w="1998" h="1000" extrusionOk="0">
                  <a:moveTo>
                    <a:pt x="250" y="0"/>
                  </a:moveTo>
                  <a:cubicBezTo>
                    <a:pt x="111" y="0"/>
                    <a:pt x="0" y="111"/>
                    <a:pt x="0" y="250"/>
                  </a:cubicBezTo>
                  <a:lnTo>
                    <a:pt x="0" y="750"/>
                  </a:lnTo>
                  <a:cubicBezTo>
                    <a:pt x="0" y="888"/>
                    <a:pt x="111" y="999"/>
                    <a:pt x="250" y="999"/>
                  </a:cubicBezTo>
                  <a:lnTo>
                    <a:pt x="1748" y="999"/>
                  </a:lnTo>
                  <a:cubicBezTo>
                    <a:pt x="1887" y="999"/>
                    <a:pt x="1998" y="888"/>
                    <a:pt x="1998" y="750"/>
                  </a:cubicBezTo>
                  <a:lnTo>
                    <a:pt x="1998" y="250"/>
                  </a:lnTo>
                  <a:cubicBezTo>
                    <a:pt x="1998" y="111"/>
                    <a:pt x="1887" y="0"/>
                    <a:pt x="17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5"/>
            <p:cNvSpPr/>
            <p:nvPr/>
          </p:nvSpPr>
          <p:spPr>
            <a:xfrm>
              <a:off x="5352818" y="2889577"/>
              <a:ext cx="52492" cy="26272"/>
            </a:xfrm>
            <a:custGeom>
              <a:avLst/>
              <a:gdLst/>
              <a:ahLst/>
              <a:cxnLst/>
              <a:rect l="l" t="t" r="r" b="b"/>
              <a:pathLst>
                <a:path w="1998" h="1000" extrusionOk="0">
                  <a:moveTo>
                    <a:pt x="250" y="1"/>
                  </a:moveTo>
                  <a:cubicBezTo>
                    <a:pt x="111" y="1"/>
                    <a:pt x="0" y="112"/>
                    <a:pt x="0" y="250"/>
                  </a:cubicBezTo>
                  <a:lnTo>
                    <a:pt x="0" y="750"/>
                  </a:lnTo>
                  <a:cubicBezTo>
                    <a:pt x="0" y="888"/>
                    <a:pt x="111" y="999"/>
                    <a:pt x="250" y="999"/>
                  </a:cubicBezTo>
                  <a:lnTo>
                    <a:pt x="1748" y="999"/>
                  </a:lnTo>
                  <a:cubicBezTo>
                    <a:pt x="1880" y="999"/>
                    <a:pt x="1998" y="888"/>
                    <a:pt x="1998" y="750"/>
                  </a:cubicBezTo>
                  <a:lnTo>
                    <a:pt x="1998" y="250"/>
                  </a:lnTo>
                  <a:cubicBezTo>
                    <a:pt x="1998" y="112"/>
                    <a:pt x="1887" y="1"/>
                    <a:pt x="17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5"/>
            <p:cNvSpPr/>
            <p:nvPr/>
          </p:nvSpPr>
          <p:spPr>
            <a:xfrm>
              <a:off x="5352818" y="3047028"/>
              <a:ext cx="52492" cy="26272"/>
            </a:xfrm>
            <a:custGeom>
              <a:avLst/>
              <a:gdLst/>
              <a:ahLst/>
              <a:cxnLst/>
              <a:rect l="l" t="t" r="r" b="b"/>
              <a:pathLst>
                <a:path w="1998" h="1000" extrusionOk="0">
                  <a:moveTo>
                    <a:pt x="250" y="0"/>
                  </a:moveTo>
                  <a:cubicBezTo>
                    <a:pt x="111" y="0"/>
                    <a:pt x="0" y="111"/>
                    <a:pt x="0" y="250"/>
                  </a:cubicBezTo>
                  <a:lnTo>
                    <a:pt x="0" y="750"/>
                  </a:lnTo>
                  <a:cubicBezTo>
                    <a:pt x="0" y="888"/>
                    <a:pt x="111" y="999"/>
                    <a:pt x="250" y="999"/>
                  </a:cubicBezTo>
                  <a:lnTo>
                    <a:pt x="1748" y="999"/>
                  </a:lnTo>
                  <a:cubicBezTo>
                    <a:pt x="1880" y="999"/>
                    <a:pt x="1998" y="888"/>
                    <a:pt x="1998" y="750"/>
                  </a:cubicBezTo>
                  <a:lnTo>
                    <a:pt x="1998" y="250"/>
                  </a:lnTo>
                  <a:cubicBezTo>
                    <a:pt x="1998" y="111"/>
                    <a:pt x="1887" y="0"/>
                    <a:pt x="17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5"/>
            <p:cNvSpPr/>
            <p:nvPr/>
          </p:nvSpPr>
          <p:spPr>
            <a:xfrm>
              <a:off x="5536489" y="2994536"/>
              <a:ext cx="52519" cy="26272"/>
            </a:xfrm>
            <a:custGeom>
              <a:avLst/>
              <a:gdLst/>
              <a:ahLst/>
              <a:cxnLst/>
              <a:rect l="l" t="t" r="r" b="b"/>
              <a:pathLst>
                <a:path w="1999" h="1000" extrusionOk="0">
                  <a:moveTo>
                    <a:pt x="251" y="1"/>
                  </a:moveTo>
                  <a:cubicBezTo>
                    <a:pt x="112" y="1"/>
                    <a:pt x="1" y="112"/>
                    <a:pt x="1" y="251"/>
                  </a:cubicBezTo>
                  <a:lnTo>
                    <a:pt x="1" y="750"/>
                  </a:lnTo>
                  <a:cubicBezTo>
                    <a:pt x="1" y="889"/>
                    <a:pt x="112" y="1000"/>
                    <a:pt x="251" y="1000"/>
                  </a:cubicBezTo>
                  <a:lnTo>
                    <a:pt x="1749" y="1000"/>
                  </a:lnTo>
                  <a:cubicBezTo>
                    <a:pt x="1881" y="1000"/>
                    <a:pt x="1998" y="889"/>
                    <a:pt x="1998" y="750"/>
                  </a:cubicBezTo>
                  <a:lnTo>
                    <a:pt x="1998" y="251"/>
                  </a:lnTo>
                  <a:cubicBezTo>
                    <a:pt x="1998" y="112"/>
                    <a:pt x="1881" y="1"/>
                    <a:pt x="17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5"/>
            <p:cNvSpPr/>
            <p:nvPr/>
          </p:nvSpPr>
          <p:spPr>
            <a:xfrm>
              <a:off x="5536489" y="2889577"/>
              <a:ext cx="52519" cy="26272"/>
            </a:xfrm>
            <a:custGeom>
              <a:avLst/>
              <a:gdLst/>
              <a:ahLst/>
              <a:cxnLst/>
              <a:rect l="l" t="t" r="r" b="b"/>
              <a:pathLst>
                <a:path w="1999" h="1000" extrusionOk="0">
                  <a:moveTo>
                    <a:pt x="251" y="1"/>
                  </a:moveTo>
                  <a:cubicBezTo>
                    <a:pt x="112" y="1"/>
                    <a:pt x="1" y="112"/>
                    <a:pt x="1" y="250"/>
                  </a:cubicBezTo>
                  <a:lnTo>
                    <a:pt x="1" y="750"/>
                  </a:lnTo>
                  <a:cubicBezTo>
                    <a:pt x="1" y="888"/>
                    <a:pt x="112" y="999"/>
                    <a:pt x="251" y="999"/>
                  </a:cubicBezTo>
                  <a:lnTo>
                    <a:pt x="1749" y="999"/>
                  </a:lnTo>
                  <a:cubicBezTo>
                    <a:pt x="1881" y="999"/>
                    <a:pt x="1998" y="888"/>
                    <a:pt x="1998" y="750"/>
                  </a:cubicBezTo>
                  <a:lnTo>
                    <a:pt x="1998" y="250"/>
                  </a:lnTo>
                  <a:cubicBezTo>
                    <a:pt x="1998" y="112"/>
                    <a:pt x="1881" y="1"/>
                    <a:pt x="17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5"/>
            <p:cNvSpPr/>
            <p:nvPr/>
          </p:nvSpPr>
          <p:spPr>
            <a:xfrm>
              <a:off x="5536489" y="3047028"/>
              <a:ext cx="52519" cy="26272"/>
            </a:xfrm>
            <a:custGeom>
              <a:avLst/>
              <a:gdLst/>
              <a:ahLst/>
              <a:cxnLst/>
              <a:rect l="l" t="t" r="r" b="b"/>
              <a:pathLst>
                <a:path w="1999" h="1000" extrusionOk="0">
                  <a:moveTo>
                    <a:pt x="251" y="0"/>
                  </a:moveTo>
                  <a:cubicBezTo>
                    <a:pt x="112" y="0"/>
                    <a:pt x="1" y="111"/>
                    <a:pt x="1" y="250"/>
                  </a:cubicBezTo>
                  <a:lnTo>
                    <a:pt x="1" y="750"/>
                  </a:lnTo>
                  <a:cubicBezTo>
                    <a:pt x="1" y="888"/>
                    <a:pt x="112" y="999"/>
                    <a:pt x="251" y="999"/>
                  </a:cubicBezTo>
                  <a:lnTo>
                    <a:pt x="1749" y="999"/>
                  </a:lnTo>
                  <a:cubicBezTo>
                    <a:pt x="1881" y="999"/>
                    <a:pt x="1998" y="888"/>
                    <a:pt x="1998" y="750"/>
                  </a:cubicBezTo>
                  <a:lnTo>
                    <a:pt x="1998" y="250"/>
                  </a:lnTo>
                  <a:cubicBezTo>
                    <a:pt x="1998" y="111"/>
                    <a:pt x="1881" y="0"/>
                    <a:pt x="17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5"/>
            <p:cNvSpPr/>
            <p:nvPr/>
          </p:nvSpPr>
          <p:spPr>
            <a:xfrm>
              <a:off x="5444482" y="2942070"/>
              <a:ext cx="52492" cy="26272"/>
            </a:xfrm>
            <a:custGeom>
              <a:avLst/>
              <a:gdLst/>
              <a:ahLst/>
              <a:cxnLst/>
              <a:rect l="l" t="t" r="r" b="b"/>
              <a:pathLst>
                <a:path w="1998" h="1000" extrusionOk="0">
                  <a:moveTo>
                    <a:pt x="250" y="0"/>
                  </a:moveTo>
                  <a:cubicBezTo>
                    <a:pt x="111" y="0"/>
                    <a:pt x="0" y="111"/>
                    <a:pt x="0" y="250"/>
                  </a:cubicBezTo>
                  <a:lnTo>
                    <a:pt x="0" y="749"/>
                  </a:lnTo>
                  <a:cubicBezTo>
                    <a:pt x="0" y="888"/>
                    <a:pt x="111" y="999"/>
                    <a:pt x="250" y="999"/>
                  </a:cubicBezTo>
                  <a:lnTo>
                    <a:pt x="1748" y="999"/>
                  </a:lnTo>
                  <a:cubicBezTo>
                    <a:pt x="1887" y="999"/>
                    <a:pt x="1998" y="888"/>
                    <a:pt x="1998" y="749"/>
                  </a:cubicBezTo>
                  <a:lnTo>
                    <a:pt x="1998" y="250"/>
                  </a:lnTo>
                  <a:cubicBezTo>
                    <a:pt x="1998" y="111"/>
                    <a:pt x="1887" y="0"/>
                    <a:pt x="17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5"/>
            <p:cNvSpPr/>
            <p:nvPr/>
          </p:nvSpPr>
          <p:spPr>
            <a:xfrm>
              <a:off x="5444482" y="2889577"/>
              <a:ext cx="52492" cy="26272"/>
            </a:xfrm>
            <a:custGeom>
              <a:avLst/>
              <a:gdLst/>
              <a:ahLst/>
              <a:cxnLst/>
              <a:rect l="l" t="t" r="r" b="b"/>
              <a:pathLst>
                <a:path w="1998" h="1000" extrusionOk="0">
                  <a:moveTo>
                    <a:pt x="250" y="1"/>
                  </a:moveTo>
                  <a:cubicBezTo>
                    <a:pt x="111" y="1"/>
                    <a:pt x="0" y="112"/>
                    <a:pt x="0" y="250"/>
                  </a:cubicBezTo>
                  <a:lnTo>
                    <a:pt x="0" y="750"/>
                  </a:lnTo>
                  <a:cubicBezTo>
                    <a:pt x="0" y="888"/>
                    <a:pt x="111" y="999"/>
                    <a:pt x="250" y="999"/>
                  </a:cubicBezTo>
                  <a:lnTo>
                    <a:pt x="1748" y="999"/>
                  </a:lnTo>
                  <a:cubicBezTo>
                    <a:pt x="1887" y="999"/>
                    <a:pt x="1998" y="888"/>
                    <a:pt x="1998" y="750"/>
                  </a:cubicBezTo>
                  <a:lnTo>
                    <a:pt x="1998" y="250"/>
                  </a:lnTo>
                  <a:cubicBezTo>
                    <a:pt x="1998" y="112"/>
                    <a:pt x="1887" y="1"/>
                    <a:pt x="17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5"/>
            <p:cNvSpPr/>
            <p:nvPr/>
          </p:nvSpPr>
          <p:spPr>
            <a:xfrm>
              <a:off x="5536489" y="2942070"/>
              <a:ext cx="52519" cy="26272"/>
            </a:xfrm>
            <a:custGeom>
              <a:avLst/>
              <a:gdLst/>
              <a:ahLst/>
              <a:cxnLst/>
              <a:rect l="l" t="t" r="r" b="b"/>
              <a:pathLst>
                <a:path w="1999" h="1000" extrusionOk="0">
                  <a:moveTo>
                    <a:pt x="251" y="0"/>
                  </a:moveTo>
                  <a:cubicBezTo>
                    <a:pt x="112" y="0"/>
                    <a:pt x="1" y="111"/>
                    <a:pt x="1" y="250"/>
                  </a:cubicBezTo>
                  <a:lnTo>
                    <a:pt x="1" y="749"/>
                  </a:lnTo>
                  <a:cubicBezTo>
                    <a:pt x="1" y="888"/>
                    <a:pt x="112" y="999"/>
                    <a:pt x="251" y="999"/>
                  </a:cubicBezTo>
                  <a:lnTo>
                    <a:pt x="1749" y="999"/>
                  </a:lnTo>
                  <a:cubicBezTo>
                    <a:pt x="1881" y="999"/>
                    <a:pt x="1998" y="888"/>
                    <a:pt x="1998" y="749"/>
                  </a:cubicBezTo>
                  <a:lnTo>
                    <a:pt x="1998" y="250"/>
                  </a:lnTo>
                  <a:cubicBezTo>
                    <a:pt x="1998" y="111"/>
                    <a:pt x="1881" y="0"/>
                    <a:pt x="17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5"/>
            <p:cNvSpPr/>
            <p:nvPr/>
          </p:nvSpPr>
          <p:spPr>
            <a:xfrm>
              <a:off x="5444482" y="3047028"/>
              <a:ext cx="52492" cy="26272"/>
            </a:xfrm>
            <a:custGeom>
              <a:avLst/>
              <a:gdLst/>
              <a:ahLst/>
              <a:cxnLst/>
              <a:rect l="l" t="t" r="r" b="b"/>
              <a:pathLst>
                <a:path w="1998" h="1000" extrusionOk="0">
                  <a:moveTo>
                    <a:pt x="250" y="0"/>
                  </a:moveTo>
                  <a:cubicBezTo>
                    <a:pt x="111" y="0"/>
                    <a:pt x="0" y="111"/>
                    <a:pt x="0" y="250"/>
                  </a:cubicBezTo>
                  <a:lnTo>
                    <a:pt x="0" y="750"/>
                  </a:lnTo>
                  <a:cubicBezTo>
                    <a:pt x="0" y="888"/>
                    <a:pt x="111" y="999"/>
                    <a:pt x="250" y="999"/>
                  </a:cubicBezTo>
                  <a:lnTo>
                    <a:pt x="1748" y="999"/>
                  </a:lnTo>
                  <a:cubicBezTo>
                    <a:pt x="1887" y="999"/>
                    <a:pt x="1998" y="888"/>
                    <a:pt x="1998" y="750"/>
                  </a:cubicBezTo>
                  <a:lnTo>
                    <a:pt x="1998" y="250"/>
                  </a:lnTo>
                  <a:cubicBezTo>
                    <a:pt x="1998" y="111"/>
                    <a:pt x="1887" y="0"/>
                    <a:pt x="17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5"/>
            <p:cNvSpPr/>
            <p:nvPr/>
          </p:nvSpPr>
          <p:spPr>
            <a:xfrm>
              <a:off x="5533178" y="2935239"/>
              <a:ext cx="58824" cy="39645"/>
            </a:xfrm>
            <a:custGeom>
              <a:avLst/>
              <a:gdLst/>
              <a:ahLst/>
              <a:cxnLst/>
              <a:rect l="l" t="t" r="r" b="b"/>
              <a:pathLst>
                <a:path w="2239" h="1509" extrusionOk="0">
                  <a:moveTo>
                    <a:pt x="1875" y="0"/>
                  </a:moveTo>
                  <a:cubicBezTo>
                    <a:pt x="1814" y="0"/>
                    <a:pt x="1751" y="26"/>
                    <a:pt x="1694" y="87"/>
                  </a:cubicBezTo>
                  <a:lnTo>
                    <a:pt x="869" y="905"/>
                  </a:lnTo>
                  <a:lnTo>
                    <a:pt x="550" y="586"/>
                  </a:lnTo>
                  <a:cubicBezTo>
                    <a:pt x="494" y="525"/>
                    <a:pt x="430" y="500"/>
                    <a:pt x="369" y="500"/>
                  </a:cubicBezTo>
                  <a:cubicBezTo>
                    <a:pt x="172" y="500"/>
                    <a:pt x="1" y="760"/>
                    <a:pt x="196" y="940"/>
                  </a:cubicBezTo>
                  <a:lnTo>
                    <a:pt x="696" y="1439"/>
                  </a:lnTo>
                  <a:cubicBezTo>
                    <a:pt x="744" y="1481"/>
                    <a:pt x="807" y="1509"/>
                    <a:pt x="869" y="1509"/>
                  </a:cubicBezTo>
                  <a:cubicBezTo>
                    <a:pt x="938" y="1509"/>
                    <a:pt x="1001" y="1488"/>
                    <a:pt x="1049" y="1439"/>
                  </a:cubicBezTo>
                  <a:lnTo>
                    <a:pt x="2048" y="441"/>
                  </a:lnTo>
                  <a:cubicBezTo>
                    <a:pt x="2239" y="261"/>
                    <a:pt x="2070" y="0"/>
                    <a:pt x="1875" y="0"/>
                  </a:cubicBezTo>
                  <a:close/>
                </a:path>
              </a:pathLst>
            </a:custGeom>
            <a:solidFill>
              <a:srgbClr val="8F9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5"/>
            <p:cNvSpPr/>
            <p:nvPr/>
          </p:nvSpPr>
          <p:spPr>
            <a:xfrm>
              <a:off x="5349665" y="2935607"/>
              <a:ext cx="58141" cy="39277"/>
            </a:xfrm>
            <a:custGeom>
              <a:avLst/>
              <a:gdLst/>
              <a:ahLst/>
              <a:cxnLst/>
              <a:rect l="l" t="t" r="r" b="b"/>
              <a:pathLst>
                <a:path w="2213" h="1495" extrusionOk="0">
                  <a:moveTo>
                    <a:pt x="1861" y="1"/>
                  </a:moveTo>
                  <a:cubicBezTo>
                    <a:pt x="1805" y="1"/>
                    <a:pt x="1747" y="22"/>
                    <a:pt x="1695" y="73"/>
                  </a:cubicBezTo>
                  <a:lnTo>
                    <a:pt x="869" y="891"/>
                  </a:lnTo>
                  <a:lnTo>
                    <a:pt x="550" y="572"/>
                  </a:lnTo>
                  <a:cubicBezTo>
                    <a:pt x="494" y="511"/>
                    <a:pt x="430" y="486"/>
                    <a:pt x="369" y="486"/>
                  </a:cubicBezTo>
                  <a:cubicBezTo>
                    <a:pt x="172" y="486"/>
                    <a:pt x="1" y="746"/>
                    <a:pt x="196" y="926"/>
                  </a:cubicBezTo>
                  <a:lnTo>
                    <a:pt x="696" y="1425"/>
                  </a:lnTo>
                  <a:cubicBezTo>
                    <a:pt x="738" y="1467"/>
                    <a:pt x="800" y="1495"/>
                    <a:pt x="869" y="1495"/>
                  </a:cubicBezTo>
                  <a:cubicBezTo>
                    <a:pt x="932" y="1495"/>
                    <a:pt x="1001" y="1474"/>
                    <a:pt x="1043" y="1425"/>
                  </a:cubicBezTo>
                  <a:lnTo>
                    <a:pt x="2042" y="427"/>
                  </a:lnTo>
                  <a:cubicBezTo>
                    <a:pt x="2213" y="245"/>
                    <a:pt x="2050" y="1"/>
                    <a:pt x="1861" y="1"/>
                  </a:cubicBezTo>
                  <a:close/>
                </a:path>
              </a:pathLst>
            </a:custGeom>
            <a:solidFill>
              <a:srgbClr val="8F9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5"/>
            <p:cNvSpPr/>
            <p:nvPr/>
          </p:nvSpPr>
          <p:spPr>
            <a:xfrm>
              <a:off x="5441487" y="2987731"/>
              <a:ext cx="58798" cy="39645"/>
            </a:xfrm>
            <a:custGeom>
              <a:avLst/>
              <a:gdLst/>
              <a:ahLst/>
              <a:cxnLst/>
              <a:rect l="l" t="t" r="r" b="b"/>
              <a:pathLst>
                <a:path w="2238" h="1509" extrusionOk="0">
                  <a:moveTo>
                    <a:pt x="1870" y="0"/>
                  </a:moveTo>
                  <a:cubicBezTo>
                    <a:pt x="1809" y="0"/>
                    <a:pt x="1745" y="25"/>
                    <a:pt x="1689" y="86"/>
                  </a:cubicBezTo>
                  <a:lnTo>
                    <a:pt x="870" y="905"/>
                  </a:lnTo>
                  <a:lnTo>
                    <a:pt x="544" y="586"/>
                  </a:lnTo>
                  <a:cubicBezTo>
                    <a:pt x="488" y="525"/>
                    <a:pt x="425" y="499"/>
                    <a:pt x="364" y="499"/>
                  </a:cubicBezTo>
                  <a:cubicBezTo>
                    <a:pt x="168" y="499"/>
                    <a:pt x="0" y="760"/>
                    <a:pt x="190" y="940"/>
                  </a:cubicBezTo>
                  <a:lnTo>
                    <a:pt x="690" y="1439"/>
                  </a:lnTo>
                  <a:cubicBezTo>
                    <a:pt x="738" y="1481"/>
                    <a:pt x="801" y="1508"/>
                    <a:pt x="863" y="1508"/>
                  </a:cubicBezTo>
                  <a:cubicBezTo>
                    <a:pt x="933" y="1508"/>
                    <a:pt x="995" y="1481"/>
                    <a:pt x="1044" y="1432"/>
                  </a:cubicBezTo>
                  <a:lnTo>
                    <a:pt x="2042" y="440"/>
                  </a:lnTo>
                  <a:cubicBezTo>
                    <a:pt x="2238" y="260"/>
                    <a:pt x="2067" y="0"/>
                    <a:pt x="1870" y="0"/>
                  </a:cubicBezTo>
                  <a:close/>
                </a:path>
              </a:pathLst>
            </a:custGeom>
            <a:solidFill>
              <a:srgbClr val="8F9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5"/>
            <p:cNvSpPr/>
            <p:nvPr/>
          </p:nvSpPr>
          <p:spPr>
            <a:xfrm>
              <a:off x="5258631" y="3040565"/>
              <a:ext cx="57353" cy="39277"/>
            </a:xfrm>
            <a:custGeom>
              <a:avLst/>
              <a:gdLst/>
              <a:ahLst/>
              <a:cxnLst/>
              <a:rect l="l" t="t" r="r" b="b"/>
              <a:pathLst>
                <a:path w="2183" h="1495" extrusionOk="0">
                  <a:moveTo>
                    <a:pt x="1835" y="0"/>
                  </a:moveTo>
                  <a:cubicBezTo>
                    <a:pt x="1778" y="0"/>
                    <a:pt x="1718" y="22"/>
                    <a:pt x="1664" y="73"/>
                  </a:cubicBezTo>
                  <a:lnTo>
                    <a:pt x="838" y="892"/>
                  </a:lnTo>
                  <a:lnTo>
                    <a:pt x="519" y="572"/>
                  </a:lnTo>
                  <a:cubicBezTo>
                    <a:pt x="465" y="521"/>
                    <a:pt x="405" y="499"/>
                    <a:pt x="348" y="499"/>
                  </a:cubicBezTo>
                  <a:cubicBezTo>
                    <a:pt x="159" y="499"/>
                    <a:pt x="0" y="738"/>
                    <a:pt x="166" y="919"/>
                  </a:cubicBezTo>
                  <a:lnTo>
                    <a:pt x="665" y="1419"/>
                  </a:lnTo>
                  <a:cubicBezTo>
                    <a:pt x="714" y="1467"/>
                    <a:pt x="776" y="1495"/>
                    <a:pt x="838" y="1495"/>
                  </a:cubicBezTo>
                  <a:cubicBezTo>
                    <a:pt x="908" y="1495"/>
                    <a:pt x="970" y="1467"/>
                    <a:pt x="1019" y="1419"/>
                  </a:cubicBezTo>
                  <a:lnTo>
                    <a:pt x="2018" y="420"/>
                  </a:lnTo>
                  <a:cubicBezTo>
                    <a:pt x="2183" y="239"/>
                    <a:pt x="2024" y="0"/>
                    <a:pt x="1835" y="0"/>
                  </a:cubicBezTo>
                  <a:close/>
                </a:path>
              </a:pathLst>
            </a:custGeom>
            <a:solidFill>
              <a:srgbClr val="8F9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5"/>
            <p:cNvSpPr/>
            <p:nvPr/>
          </p:nvSpPr>
          <p:spPr>
            <a:xfrm>
              <a:off x="5442118" y="2882746"/>
              <a:ext cx="58167" cy="39671"/>
            </a:xfrm>
            <a:custGeom>
              <a:avLst/>
              <a:gdLst/>
              <a:ahLst/>
              <a:cxnLst/>
              <a:rect l="l" t="t" r="r" b="b"/>
              <a:pathLst>
                <a:path w="2214" h="1510" extrusionOk="0">
                  <a:moveTo>
                    <a:pt x="1846" y="1"/>
                  </a:moveTo>
                  <a:cubicBezTo>
                    <a:pt x="1785" y="1"/>
                    <a:pt x="1721" y="26"/>
                    <a:pt x="1665" y="87"/>
                  </a:cubicBezTo>
                  <a:lnTo>
                    <a:pt x="846" y="913"/>
                  </a:lnTo>
                  <a:lnTo>
                    <a:pt x="520" y="587"/>
                  </a:lnTo>
                  <a:cubicBezTo>
                    <a:pt x="467" y="538"/>
                    <a:pt x="408" y="517"/>
                    <a:pt x="353" y="517"/>
                  </a:cubicBezTo>
                  <a:cubicBezTo>
                    <a:pt x="162" y="517"/>
                    <a:pt x="0" y="758"/>
                    <a:pt x="166" y="940"/>
                  </a:cubicBezTo>
                  <a:lnTo>
                    <a:pt x="666" y="1440"/>
                  </a:lnTo>
                  <a:cubicBezTo>
                    <a:pt x="714" y="1488"/>
                    <a:pt x="777" y="1509"/>
                    <a:pt x="839" y="1509"/>
                  </a:cubicBezTo>
                  <a:cubicBezTo>
                    <a:pt x="909" y="1509"/>
                    <a:pt x="971" y="1488"/>
                    <a:pt x="1020" y="1440"/>
                  </a:cubicBezTo>
                  <a:lnTo>
                    <a:pt x="2018" y="441"/>
                  </a:lnTo>
                  <a:cubicBezTo>
                    <a:pt x="2214" y="261"/>
                    <a:pt x="2043" y="1"/>
                    <a:pt x="1846" y="1"/>
                  </a:cubicBezTo>
                  <a:close/>
                </a:path>
              </a:pathLst>
            </a:custGeom>
            <a:solidFill>
              <a:srgbClr val="8F9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5" name="Google Shape;1235;p45"/>
          <p:cNvGrpSpPr/>
          <p:nvPr/>
        </p:nvGrpSpPr>
        <p:grpSpPr>
          <a:xfrm>
            <a:off x="8042583" y="3278947"/>
            <a:ext cx="330210" cy="366665"/>
            <a:chOff x="1388708" y="4274484"/>
            <a:chExt cx="330210" cy="366665"/>
          </a:xfrm>
        </p:grpSpPr>
        <p:sp>
          <p:nvSpPr>
            <p:cNvPr id="1236" name="Google Shape;1236;p45"/>
            <p:cNvSpPr/>
            <p:nvPr/>
          </p:nvSpPr>
          <p:spPr>
            <a:xfrm>
              <a:off x="1490965" y="4274484"/>
              <a:ext cx="227954" cy="366665"/>
            </a:xfrm>
            <a:custGeom>
              <a:avLst/>
              <a:gdLst/>
              <a:ahLst/>
              <a:cxnLst/>
              <a:rect l="l" t="t" r="r" b="b"/>
              <a:pathLst>
                <a:path w="8723" h="14031" extrusionOk="0">
                  <a:moveTo>
                    <a:pt x="289" y="1"/>
                  </a:moveTo>
                  <a:cubicBezTo>
                    <a:pt x="126" y="1"/>
                    <a:pt x="1" y="126"/>
                    <a:pt x="1" y="289"/>
                  </a:cubicBezTo>
                  <a:lnTo>
                    <a:pt x="1" y="14030"/>
                  </a:lnTo>
                  <a:lnTo>
                    <a:pt x="6963" y="14030"/>
                  </a:lnTo>
                  <a:cubicBezTo>
                    <a:pt x="7934" y="14030"/>
                    <a:pt x="8723" y="13242"/>
                    <a:pt x="8723" y="12271"/>
                  </a:cubicBezTo>
                  <a:lnTo>
                    <a:pt x="8723" y="289"/>
                  </a:lnTo>
                  <a:cubicBezTo>
                    <a:pt x="8723" y="126"/>
                    <a:pt x="8598" y="1"/>
                    <a:pt x="8444" y="1"/>
                  </a:cubicBezTo>
                  <a:close/>
                </a:path>
              </a:pathLst>
            </a:custGeom>
            <a:solidFill>
              <a:srgbClr val="F5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5"/>
            <p:cNvSpPr/>
            <p:nvPr/>
          </p:nvSpPr>
          <p:spPr>
            <a:xfrm>
              <a:off x="1651810" y="4274484"/>
              <a:ext cx="67108" cy="366665"/>
            </a:xfrm>
            <a:custGeom>
              <a:avLst/>
              <a:gdLst/>
              <a:ahLst/>
              <a:cxnLst/>
              <a:rect l="l" t="t" r="r" b="b"/>
              <a:pathLst>
                <a:path w="2568" h="14031" extrusionOk="0">
                  <a:moveTo>
                    <a:pt x="1481" y="1"/>
                  </a:moveTo>
                  <a:cubicBezTo>
                    <a:pt x="1635" y="1"/>
                    <a:pt x="1760" y="126"/>
                    <a:pt x="1760" y="289"/>
                  </a:cubicBezTo>
                  <a:lnTo>
                    <a:pt x="1760" y="12271"/>
                  </a:lnTo>
                  <a:cubicBezTo>
                    <a:pt x="1760" y="13242"/>
                    <a:pt x="971" y="14030"/>
                    <a:pt x="0" y="14030"/>
                  </a:cubicBezTo>
                  <a:lnTo>
                    <a:pt x="808" y="14030"/>
                  </a:lnTo>
                  <a:cubicBezTo>
                    <a:pt x="1779" y="14030"/>
                    <a:pt x="2568" y="13242"/>
                    <a:pt x="2568" y="12271"/>
                  </a:cubicBezTo>
                  <a:lnTo>
                    <a:pt x="2568" y="289"/>
                  </a:lnTo>
                  <a:cubicBezTo>
                    <a:pt x="2568" y="126"/>
                    <a:pt x="2443" y="1"/>
                    <a:pt x="22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5"/>
            <p:cNvSpPr/>
            <p:nvPr/>
          </p:nvSpPr>
          <p:spPr>
            <a:xfrm>
              <a:off x="1395973" y="4576288"/>
              <a:ext cx="273947" cy="64861"/>
            </a:xfrm>
            <a:custGeom>
              <a:avLst/>
              <a:gdLst/>
              <a:ahLst/>
              <a:cxnLst/>
              <a:rect l="l" t="t" r="r" b="b"/>
              <a:pathLst>
                <a:path w="10483" h="2482" extrusionOk="0">
                  <a:moveTo>
                    <a:pt x="280" y="0"/>
                  </a:moveTo>
                  <a:cubicBezTo>
                    <a:pt x="126" y="0"/>
                    <a:pt x="1" y="125"/>
                    <a:pt x="1" y="289"/>
                  </a:cubicBezTo>
                  <a:lnTo>
                    <a:pt x="1" y="722"/>
                  </a:lnTo>
                  <a:cubicBezTo>
                    <a:pt x="1" y="1693"/>
                    <a:pt x="789" y="2481"/>
                    <a:pt x="1761" y="2481"/>
                  </a:cubicBezTo>
                  <a:lnTo>
                    <a:pt x="10482" y="2481"/>
                  </a:lnTo>
                  <a:cubicBezTo>
                    <a:pt x="9511" y="2481"/>
                    <a:pt x="8723" y="1693"/>
                    <a:pt x="8723" y="722"/>
                  </a:cubicBezTo>
                  <a:lnTo>
                    <a:pt x="8723" y="289"/>
                  </a:lnTo>
                  <a:cubicBezTo>
                    <a:pt x="8723" y="125"/>
                    <a:pt x="8598" y="0"/>
                    <a:pt x="8444" y="0"/>
                  </a:cubicBez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5"/>
            <p:cNvSpPr/>
            <p:nvPr/>
          </p:nvSpPr>
          <p:spPr>
            <a:xfrm>
              <a:off x="1523395" y="4385547"/>
              <a:ext cx="31437" cy="26916"/>
            </a:xfrm>
            <a:custGeom>
              <a:avLst/>
              <a:gdLst/>
              <a:ahLst/>
              <a:cxnLst/>
              <a:rect l="l" t="t" r="r" b="b"/>
              <a:pathLst>
                <a:path w="1203" h="1030" extrusionOk="0">
                  <a:moveTo>
                    <a:pt x="683" y="1"/>
                  </a:moveTo>
                  <a:cubicBezTo>
                    <a:pt x="231" y="1"/>
                    <a:pt x="0" y="559"/>
                    <a:pt x="327" y="876"/>
                  </a:cubicBezTo>
                  <a:cubicBezTo>
                    <a:pt x="430" y="982"/>
                    <a:pt x="559" y="1029"/>
                    <a:pt x="685" y="1029"/>
                  </a:cubicBezTo>
                  <a:cubicBezTo>
                    <a:pt x="948" y="1029"/>
                    <a:pt x="1202" y="825"/>
                    <a:pt x="1202" y="520"/>
                  </a:cubicBezTo>
                  <a:cubicBezTo>
                    <a:pt x="1202" y="232"/>
                    <a:pt x="972" y="1"/>
                    <a:pt x="683" y="1"/>
                  </a:cubicBezTo>
                  <a:close/>
                </a:path>
              </a:pathLst>
            </a:custGeom>
            <a:solidFill>
              <a:srgbClr val="A2AF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5"/>
            <p:cNvSpPr/>
            <p:nvPr/>
          </p:nvSpPr>
          <p:spPr>
            <a:xfrm>
              <a:off x="1569623" y="4394589"/>
              <a:ext cx="41734" cy="11106"/>
            </a:xfrm>
            <a:custGeom>
              <a:avLst/>
              <a:gdLst/>
              <a:ahLst/>
              <a:cxnLst/>
              <a:rect l="l" t="t" r="r" b="b"/>
              <a:pathLst>
                <a:path w="1597" h="425" extrusionOk="0">
                  <a:moveTo>
                    <a:pt x="280" y="1"/>
                  </a:moveTo>
                  <a:cubicBezTo>
                    <a:pt x="1" y="1"/>
                    <a:pt x="1" y="424"/>
                    <a:pt x="280" y="424"/>
                  </a:cubicBezTo>
                  <a:lnTo>
                    <a:pt x="1318" y="424"/>
                  </a:lnTo>
                  <a:cubicBezTo>
                    <a:pt x="1597" y="424"/>
                    <a:pt x="1597" y="1"/>
                    <a:pt x="1318" y="1"/>
                  </a:cubicBez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5"/>
            <p:cNvSpPr/>
            <p:nvPr/>
          </p:nvSpPr>
          <p:spPr>
            <a:xfrm>
              <a:off x="1569623" y="4407917"/>
              <a:ext cx="109103" cy="11080"/>
            </a:xfrm>
            <a:custGeom>
              <a:avLst/>
              <a:gdLst/>
              <a:ahLst/>
              <a:cxnLst/>
              <a:rect l="l" t="t" r="r" b="b"/>
              <a:pathLst>
                <a:path w="4175" h="424" extrusionOk="0">
                  <a:moveTo>
                    <a:pt x="280" y="1"/>
                  </a:moveTo>
                  <a:cubicBezTo>
                    <a:pt x="1" y="1"/>
                    <a:pt x="1" y="424"/>
                    <a:pt x="280" y="424"/>
                  </a:cubicBezTo>
                  <a:lnTo>
                    <a:pt x="3895" y="424"/>
                  </a:lnTo>
                  <a:cubicBezTo>
                    <a:pt x="4174" y="424"/>
                    <a:pt x="4174" y="1"/>
                    <a:pt x="3895" y="1"/>
                  </a:cubicBez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1569623" y="4379014"/>
              <a:ext cx="14608" cy="11080"/>
            </a:xfrm>
            <a:custGeom>
              <a:avLst/>
              <a:gdLst/>
              <a:ahLst/>
              <a:cxnLst/>
              <a:rect l="l" t="t" r="r" b="b"/>
              <a:pathLst>
                <a:path w="559" h="424" extrusionOk="0">
                  <a:moveTo>
                    <a:pt x="280" y="1"/>
                  </a:moveTo>
                  <a:cubicBezTo>
                    <a:pt x="1" y="1"/>
                    <a:pt x="1" y="424"/>
                    <a:pt x="280" y="424"/>
                  </a:cubicBezTo>
                  <a:cubicBezTo>
                    <a:pt x="558" y="424"/>
                    <a:pt x="558" y="1"/>
                    <a:pt x="280" y="1"/>
                  </a:cubicBez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5"/>
            <p:cNvSpPr/>
            <p:nvPr/>
          </p:nvSpPr>
          <p:spPr>
            <a:xfrm>
              <a:off x="1523395" y="4444110"/>
              <a:ext cx="31437" cy="26786"/>
            </a:xfrm>
            <a:custGeom>
              <a:avLst/>
              <a:gdLst/>
              <a:ahLst/>
              <a:cxnLst/>
              <a:rect l="l" t="t" r="r" b="b"/>
              <a:pathLst>
                <a:path w="1203" h="1025" extrusionOk="0">
                  <a:moveTo>
                    <a:pt x="683" y="0"/>
                  </a:moveTo>
                  <a:cubicBezTo>
                    <a:pt x="231" y="0"/>
                    <a:pt x="0" y="548"/>
                    <a:pt x="327" y="875"/>
                  </a:cubicBezTo>
                  <a:cubicBezTo>
                    <a:pt x="430" y="978"/>
                    <a:pt x="558" y="1024"/>
                    <a:pt x="684" y="1024"/>
                  </a:cubicBezTo>
                  <a:cubicBezTo>
                    <a:pt x="947" y="1024"/>
                    <a:pt x="1202" y="822"/>
                    <a:pt x="1202" y="510"/>
                  </a:cubicBezTo>
                  <a:cubicBezTo>
                    <a:pt x="1202" y="231"/>
                    <a:pt x="972" y="0"/>
                    <a:pt x="683" y="0"/>
                  </a:cubicBezTo>
                  <a:close/>
                </a:path>
              </a:pathLst>
            </a:custGeom>
            <a:solidFill>
              <a:srgbClr val="A2AF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5"/>
            <p:cNvSpPr/>
            <p:nvPr/>
          </p:nvSpPr>
          <p:spPr>
            <a:xfrm>
              <a:off x="1569623" y="4453152"/>
              <a:ext cx="41734" cy="11080"/>
            </a:xfrm>
            <a:custGeom>
              <a:avLst/>
              <a:gdLst/>
              <a:ahLst/>
              <a:cxnLst/>
              <a:rect l="l" t="t" r="r" b="b"/>
              <a:pathLst>
                <a:path w="1597" h="424" extrusionOk="0">
                  <a:moveTo>
                    <a:pt x="280" y="1"/>
                  </a:moveTo>
                  <a:cubicBezTo>
                    <a:pt x="1" y="1"/>
                    <a:pt x="1" y="424"/>
                    <a:pt x="280" y="424"/>
                  </a:cubicBezTo>
                  <a:lnTo>
                    <a:pt x="1318" y="424"/>
                  </a:lnTo>
                  <a:cubicBezTo>
                    <a:pt x="1597" y="424"/>
                    <a:pt x="1597" y="1"/>
                    <a:pt x="1318" y="1"/>
                  </a:cubicBez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5"/>
            <p:cNvSpPr/>
            <p:nvPr/>
          </p:nvSpPr>
          <p:spPr>
            <a:xfrm>
              <a:off x="1569623" y="4466480"/>
              <a:ext cx="109103" cy="11080"/>
            </a:xfrm>
            <a:custGeom>
              <a:avLst/>
              <a:gdLst/>
              <a:ahLst/>
              <a:cxnLst/>
              <a:rect l="l" t="t" r="r" b="b"/>
              <a:pathLst>
                <a:path w="4175" h="424" extrusionOk="0">
                  <a:moveTo>
                    <a:pt x="280" y="0"/>
                  </a:moveTo>
                  <a:cubicBezTo>
                    <a:pt x="1" y="0"/>
                    <a:pt x="1" y="423"/>
                    <a:pt x="280" y="423"/>
                  </a:cubicBezTo>
                  <a:lnTo>
                    <a:pt x="3895" y="423"/>
                  </a:lnTo>
                  <a:cubicBezTo>
                    <a:pt x="4174" y="423"/>
                    <a:pt x="4174" y="0"/>
                    <a:pt x="3895" y="0"/>
                  </a:cubicBez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5"/>
            <p:cNvSpPr/>
            <p:nvPr/>
          </p:nvSpPr>
          <p:spPr>
            <a:xfrm>
              <a:off x="1569623" y="4437577"/>
              <a:ext cx="14608" cy="11080"/>
            </a:xfrm>
            <a:custGeom>
              <a:avLst/>
              <a:gdLst/>
              <a:ahLst/>
              <a:cxnLst/>
              <a:rect l="l" t="t" r="r" b="b"/>
              <a:pathLst>
                <a:path w="559" h="424" extrusionOk="0">
                  <a:moveTo>
                    <a:pt x="280" y="0"/>
                  </a:moveTo>
                  <a:cubicBezTo>
                    <a:pt x="1" y="0"/>
                    <a:pt x="1" y="423"/>
                    <a:pt x="280" y="423"/>
                  </a:cubicBezTo>
                  <a:cubicBezTo>
                    <a:pt x="558" y="423"/>
                    <a:pt x="558" y="0"/>
                    <a:pt x="280" y="0"/>
                  </a:cubicBez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5"/>
            <p:cNvSpPr/>
            <p:nvPr/>
          </p:nvSpPr>
          <p:spPr>
            <a:xfrm>
              <a:off x="1523395" y="4502647"/>
              <a:ext cx="31437" cy="26655"/>
            </a:xfrm>
            <a:custGeom>
              <a:avLst/>
              <a:gdLst/>
              <a:ahLst/>
              <a:cxnLst/>
              <a:rect l="l" t="t" r="r" b="b"/>
              <a:pathLst>
                <a:path w="1203" h="1020" extrusionOk="0">
                  <a:moveTo>
                    <a:pt x="683" y="1"/>
                  </a:moveTo>
                  <a:cubicBezTo>
                    <a:pt x="231" y="1"/>
                    <a:pt x="0" y="549"/>
                    <a:pt x="327" y="866"/>
                  </a:cubicBezTo>
                  <a:cubicBezTo>
                    <a:pt x="430" y="973"/>
                    <a:pt x="559" y="1020"/>
                    <a:pt x="685" y="1020"/>
                  </a:cubicBezTo>
                  <a:cubicBezTo>
                    <a:pt x="948" y="1020"/>
                    <a:pt x="1202" y="816"/>
                    <a:pt x="1202" y="511"/>
                  </a:cubicBezTo>
                  <a:cubicBezTo>
                    <a:pt x="1202" y="222"/>
                    <a:pt x="972" y="1"/>
                    <a:pt x="683" y="1"/>
                  </a:cubicBezTo>
                  <a:close/>
                </a:path>
              </a:pathLst>
            </a:custGeom>
            <a:solidFill>
              <a:srgbClr val="A2AF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5"/>
            <p:cNvSpPr/>
            <p:nvPr/>
          </p:nvSpPr>
          <p:spPr>
            <a:xfrm>
              <a:off x="1569623" y="4511689"/>
              <a:ext cx="41734" cy="11106"/>
            </a:xfrm>
            <a:custGeom>
              <a:avLst/>
              <a:gdLst/>
              <a:ahLst/>
              <a:cxnLst/>
              <a:rect l="l" t="t" r="r" b="b"/>
              <a:pathLst>
                <a:path w="1597" h="425" extrusionOk="0">
                  <a:moveTo>
                    <a:pt x="1327" y="1"/>
                  </a:moveTo>
                  <a:cubicBezTo>
                    <a:pt x="1324" y="1"/>
                    <a:pt x="1321" y="1"/>
                    <a:pt x="1318" y="1"/>
                  </a:cubicBezTo>
                  <a:lnTo>
                    <a:pt x="280" y="1"/>
                  </a:lnTo>
                  <a:cubicBezTo>
                    <a:pt x="1" y="1"/>
                    <a:pt x="1" y="424"/>
                    <a:pt x="280" y="424"/>
                  </a:cubicBezTo>
                  <a:lnTo>
                    <a:pt x="1318" y="424"/>
                  </a:lnTo>
                  <a:cubicBezTo>
                    <a:pt x="1594" y="415"/>
                    <a:pt x="1597" y="1"/>
                    <a:pt x="1327" y="1"/>
                  </a:cubicBez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5"/>
            <p:cNvSpPr/>
            <p:nvPr/>
          </p:nvSpPr>
          <p:spPr>
            <a:xfrm>
              <a:off x="1569623" y="4524781"/>
              <a:ext cx="109103" cy="11080"/>
            </a:xfrm>
            <a:custGeom>
              <a:avLst/>
              <a:gdLst/>
              <a:ahLst/>
              <a:cxnLst/>
              <a:rect l="l" t="t" r="r" b="b"/>
              <a:pathLst>
                <a:path w="4175" h="424" extrusionOk="0">
                  <a:moveTo>
                    <a:pt x="280" y="0"/>
                  </a:moveTo>
                  <a:cubicBezTo>
                    <a:pt x="1" y="0"/>
                    <a:pt x="1" y="423"/>
                    <a:pt x="280" y="423"/>
                  </a:cubicBezTo>
                  <a:lnTo>
                    <a:pt x="3895" y="423"/>
                  </a:lnTo>
                  <a:cubicBezTo>
                    <a:pt x="4174" y="423"/>
                    <a:pt x="4174" y="0"/>
                    <a:pt x="3895" y="0"/>
                  </a:cubicBez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5"/>
            <p:cNvSpPr/>
            <p:nvPr/>
          </p:nvSpPr>
          <p:spPr>
            <a:xfrm>
              <a:off x="1569623" y="4495879"/>
              <a:ext cx="14608" cy="11080"/>
            </a:xfrm>
            <a:custGeom>
              <a:avLst/>
              <a:gdLst/>
              <a:ahLst/>
              <a:cxnLst/>
              <a:rect l="l" t="t" r="r" b="b"/>
              <a:pathLst>
                <a:path w="559" h="424" extrusionOk="0">
                  <a:moveTo>
                    <a:pt x="280" y="0"/>
                  </a:moveTo>
                  <a:cubicBezTo>
                    <a:pt x="1" y="0"/>
                    <a:pt x="1" y="423"/>
                    <a:pt x="280" y="423"/>
                  </a:cubicBezTo>
                  <a:cubicBezTo>
                    <a:pt x="558" y="423"/>
                    <a:pt x="558" y="0"/>
                    <a:pt x="280" y="0"/>
                  </a:cubicBez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5"/>
            <p:cNvSpPr/>
            <p:nvPr/>
          </p:nvSpPr>
          <p:spPr>
            <a:xfrm>
              <a:off x="1530425" y="4309423"/>
              <a:ext cx="149295" cy="32169"/>
            </a:xfrm>
            <a:custGeom>
              <a:avLst/>
              <a:gdLst/>
              <a:ahLst/>
              <a:cxnLst/>
              <a:rect l="l" t="t" r="r" b="b"/>
              <a:pathLst>
                <a:path w="5713" h="1231" extrusionOk="0">
                  <a:moveTo>
                    <a:pt x="279" y="0"/>
                  </a:moveTo>
                  <a:cubicBezTo>
                    <a:pt x="126" y="0"/>
                    <a:pt x="1" y="125"/>
                    <a:pt x="1" y="279"/>
                  </a:cubicBezTo>
                  <a:lnTo>
                    <a:pt x="1" y="943"/>
                  </a:lnTo>
                  <a:cubicBezTo>
                    <a:pt x="1" y="1106"/>
                    <a:pt x="126" y="1231"/>
                    <a:pt x="279" y="1231"/>
                  </a:cubicBezTo>
                  <a:lnTo>
                    <a:pt x="5424" y="1231"/>
                  </a:lnTo>
                  <a:cubicBezTo>
                    <a:pt x="5587" y="1231"/>
                    <a:pt x="5712" y="1106"/>
                    <a:pt x="5712" y="943"/>
                  </a:cubicBezTo>
                  <a:lnTo>
                    <a:pt x="5712" y="279"/>
                  </a:lnTo>
                  <a:cubicBezTo>
                    <a:pt x="5712" y="125"/>
                    <a:pt x="5587" y="0"/>
                    <a:pt x="5424" y="0"/>
                  </a:cubicBezTo>
                  <a:close/>
                </a:path>
              </a:pathLst>
            </a:custGeom>
            <a:solidFill>
              <a:srgbClr val="708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5"/>
            <p:cNvSpPr/>
            <p:nvPr/>
          </p:nvSpPr>
          <p:spPr>
            <a:xfrm>
              <a:off x="1490965" y="4463448"/>
              <a:ext cx="29634" cy="29451"/>
            </a:xfrm>
            <a:custGeom>
              <a:avLst/>
              <a:gdLst/>
              <a:ahLst/>
              <a:cxnLst/>
              <a:rect l="l" t="t" r="r" b="b"/>
              <a:pathLst>
                <a:path w="1134" h="1127" extrusionOk="0">
                  <a:moveTo>
                    <a:pt x="732" y="1"/>
                  </a:moveTo>
                  <a:lnTo>
                    <a:pt x="1" y="655"/>
                  </a:lnTo>
                  <a:lnTo>
                    <a:pt x="914" y="1107"/>
                  </a:lnTo>
                  <a:cubicBezTo>
                    <a:pt x="936" y="1121"/>
                    <a:pt x="959" y="1127"/>
                    <a:pt x="981" y="1127"/>
                  </a:cubicBezTo>
                  <a:cubicBezTo>
                    <a:pt x="1064" y="1127"/>
                    <a:pt x="1133" y="1037"/>
                    <a:pt x="1087" y="953"/>
                  </a:cubicBezTo>
                  <a:lnTo>
                    <a:pt x="732" y="1"/>
                  </a:lnTo>
                  <a:close/>
                </a:path>
              </a:pathLst>
            </a:custGeom>
            <a:solidFill>
              <a:srgbClr val="7B8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5"/>
            <p:cNvSpPr/>
            <p:nvPr/>
          </p:nvSpPr>
          <p:spPr>
            <a:xfrm>
              <a:off x="1388708" y="4350242"/>
              <a:ext cx="122640" cy="130689"/>
            </a:xfrm>
            <a:custGeom>
              <a:avLst/>
              <a:gdLst/>
              <a:ahLst/>
              <a:cxnLst/>
              <a:rect l="l" t="t" r="r" b="b"/>
              <a:pathLst>
                <a:path w="4693" h="5001" extrusionOk="0">
                  <a:moveTo>
                    <a:pt x="811" y="1"/>
                  </a:moveTo>
                  <a:cubicBezTo>
                    <a:pt x="763" y="1"/>
                    <a:pt x="714" y="18"/>
                    <a:pt x="673" y="54"/>
                  </a:cubicBezTo>
                  <a:lnTo>
                    <a:pt x="87" y="573"/>
                  </a:lnTo>
                  <a:cubicBezTo>
                    <a:pt x="0" y="650"/>
                    <a:pt x="0" y="784"/>
                    <a:pt x="77" y="871"/>
                  </a:cubicBezTo>
                  <a:lnTo>
                    <a:pt x="3722" y="4929"/>
                  </a:lnTo>
                  <a:cubicBezTo>
                    <a:pt x="3763" y="4976"/>
                    <a:pt x="3822" y="5000"/>
                    <a:pt x="3881" y="5000"/>
                  </a:cubicBezTo>
                  <a:cubicBezTo>
                    <a:pt x="3931" y="5000"/>
                    <a:pt x="3980" y="4983"/>
                    <a:pt x="4020" y="4948"/>
                  </a:cubicBezTo>
                  <a:lnTo>
                    <a:pt x="4597" y="4419"/>
                  </a:lnTo>
                  <a:cubicBezTo>
                    <a:pt x="4683" y="4342"/>
                    <a:pt x="4693" y="4217"/>
                    <a:pt x="4616" y="4131"/>
                  </a:cubicBezTo>
                  <a:lnTo>
                    <a:pt x="962" y="63"/>
                  </a:lnTo>
                  <a:cubicBezTo>
                    <a:pt x="921" y="22"/>
                    <a:pt x="866" y="1"/>
                    <a:pt x="811" y="1"/>
                  </a:cubicBezTo>
                  <a:close/>
                </a:path>
              </a:pathLst>
            </a:custGeom>
            <a:solidFill>
              <a:srgbClr val="D3D9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5"/>
            <p:cNvSpPr/>
            <p:nvPr/>
          </p:nvSpPr>
          <p:spPr>
            <a:xfrm>
              <a:off x="1388708" y="4358422"/>
              <a:ext cx="112605" cy="122509"/>
            </a:xfrm>
            <a:custGeom>
              <a:avLst/>
              <a:gdLst/>
              <a:ahLst/>
              <a:cxnLst/>
              <a:rect l="l" t="t" r="r" b="b"/>
              <a:pathLst>
                <a:path w="4309" h="4688" extrusionOk="0">
                  <a:moveTo>
                    <a:pt x="385" y="0"/>
                  </a:moveTo>
                  <a:lnTo>
                    <a:pt x="87" y="260"/>
                  </a:lnTo>
                  <a:cubicBezTo>
                    <a:pt x="0" y="337"/>
                    <a:pt x="0" y="471"/>
                    <a:pt x="77" y="558"/>
                  </a:cubicBezTo>
                  <a:lnTo>
                    <a:pt x="3722" y="4616"/>
                  </a:lnTo>
                  <a:cubicBezTo>
                    <a:pt x="3763" y="4663"/>
                    <a:pt x="3822" y="4687"/>
                    <a:pt x="3881" y="4687"/>
                  </a:cubicBezTo>
                  <a:cubicBezTo>
                    <a:pt x="3931" y="4687"/>
                    <a:pt x="3980" y="4670"/>
                    <a:pt x="4020" y="4635"/>
                  </a:cubicBezTo>
                  <a:lnTo>
                    <a:pt x="4308" y="4376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D1DA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5"/>
            <p:cNvSpPr/>
            <p:nvPr/>
          </p:nvSpPr>
          <p:spPr>
            <a:xfrm>
              <a:off x="1388708" y="4350242"/>
              <a:ext cx="35697" cy="34338"/>
            </a:xfrm>
            <a:custGeom>
              <a:avLst/>
              <a:gdLst/>
              <a:ahLst/>
              <a:cxnLst/>
              <a:rect l="l" t="t" r="r" b="b"/>
              <a:pathLst>
                <a:path w="1366" h="1314" extrusionOk="0">
                  <a:moveTo>
                    <a:pt x="811" y="1"/>
                  </a:moveTo>
                  <a:cubicBezTo>
                    <a:pt x="763" y="1"/>
                    <a:pt x="714" y="18"/>
                    <a:pt x="673" y="54"/>
                  </a:cubicBezTo>
                  <a:lnTo>
                    <a:pt x="87" y="573"/>
                  </a:lnTo>
                  <a:cubicBezTo>
                    <a:pt x="0" y="650"/>
                    <a:pt x="0" y="784"/>
                    <a:pt x="77" y="871"/>
                  </a:cubicBezTo>
                  <a:lnTo>
                    <a:pt x="471" y="1313"/>
                  </a:lnTo>
                  <a:lnTo>
                    <a:pt x="1366" y="506"/>
                  </a:lnTo>
                  <a:lnTo>
                    <a:pt x="962" y="63"/>
                  </a:lnTo>
                  <a:cubicBezTo>
                    <a:pt x="921" y="22"/>
                    <a:pt x="866" y="1"/>
                    <a:pt x="811" y="1"/>
                  </a:cubicBezTo>
                  <a:close/>
                </a:path>
              </a:pathLst>
            </a:custGeom>
            <a:solidFill>
              <a:srgbClr val="8D9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6" name="Google Shape;1256;p45"/>
          <p:cNvGrpSpPr/>
          <p:nvPr/>
        </p:nvGrpSpPr>
        <p:grpSpPr>
          <a:xfrm>
            <a:off x="4400316" y="2026034"/>
            <a:ext cx="349810" cy="366665"/>
            <a:chOff x="866528" y="4274484"/>
            <a:chExt cx="349810" cy="366665"/>
          </a:xfrm>
        </p:grpSpPr>
        <p:sp>
          <p:nvSpPr>
            <p:cNvPr id="1257" name="Google Shape;1257;p45"/>
            <p:cNvSpPr/>
            <p:nvPr/>
          </p:nvSpPr>
          <p:spPr>
            <a:xfrm>
              <a:off x="1041407" y="4370991"/>
              <a:ext cx="174931" cy="270158"/>
            </a:xfrm>
            <a:custGeom>
              <a:avLst/>
              <a:gdLst/>
              <a:ahLst/>
              <a:cxnLst/>
              <a:rect l="l" t="t" r="r" b="b"/>
              <a:pathLst>
                <a:path w="6694" h="10338" extrusionOk="0">
                  <a:moveTo>
                    <a:pt x="6655" y="0"/>
                  </a:moveTo>
                  <a:lnTo>
                    <a:pt x="4222" y="1346"/>
                  </a:lnTo>
                  <a:lnTo>
                    <a:pt x="1" y="3683"/>
                  </a:lnTo>
                  <a:lnTo>
                    <a:pt x="1" y="10337"/>
                  </a:lnTo>
                  <a:cubicBezTo>
                    <a:pt x="49" y="10337"/>
                    <a:pt x="97" y="10328"/>
                    <a:pt x="135" y="10308"/>
                  </a:cubicBezTo>
                  <a:lnTo>
                    <a:pt x="6549" y="6760"/>
                  </a:lnTo>
                  <a:cubicBezTo>
                    <a:pt x="6636" y="6702"/>
                    <a:pt x="6694" y="6616"/>
                    <a:pt x="6694" y="6520"/>
                  </a:cubicBezTo>
                  <a:lnTo>
                    <a:pt x="6694" y="144"/>
                  </a:lnTo>
                  <a:cubicBezTo>
                    <a:pt x="6694" y="96"/>
                    <a:pt x="6674" y="48"/>
                    <a:pt x="6655" y="0"/>
                  </a:cubicBezTo>
                  <a:close/>
                </a:path>
              </a:pathLst>
            </a:custGeom>
            <a:solidFill>
              <a:srgbClr val="768C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5"/>
            <p:cNvSpPr/>
            <p:nvPr/>
          </p:nvSpPr>
          <p:spPr>
            <a:xfrm>
              <a:off x="1041407" y="4516471"/>
              <a:ext cx="173938" cy="124678"/>
            </a:xfrm>
            <a:custGeom>
              <a:avLst/>
              <a:gdLst/>
              <a:ahLst/>
              <a:cxnLst/>
              <a:rect l="l" t="t" r="r" b="b"/>
              <a:pathLst>
                <a:path w="6656" h="4771" extrusionOk="0">
                  <a:moveTo>
                    <a:pt x="4222" y="1"/>
                  </a:moveTo>
                  <a:lnTo>
                    <a:pt x="2414" y="1001"/>
                  </a:lnTo>
                  <a:lnTo>
                    <a:pt x="1" y="2337"/>
                  </a:lnTo>
                  <a:lnTo>
                    <a:pt x="1" y="4770"/>
                  </a:lnTo>
                  <a:cubicBezTo>
                    <a:pt x="49" y="4770"/>
                    <a:pt x="97" y="4761"/>
                    <a:pt x="135" y="4741"/>
                  </a:cubicBezTo>
                  <a:lnTo>
                    <a:pt x="6549" y="1184"/>
                  </a:lnTo>
                  <a:cubicBezTo>
                    <a:pt x="6588" y="1155"/>
                    <a:pt x="6626" y="1126"/>
                    <a:pt x="6655" y="1087"/>
                  </a:cubicBezTo>
                  <a:lnTo>
                    <a:pt x="4222" y="1"/>
                  </a:lnTo>
                  <a:close/>
                </a:path>
              </a:pathLst>
            </a:custGeom>
            <a:solidFill>
              <a:srgbClr val="BBC8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5"/>
            <p:cNvSpPr/>
            <p:nvPr/>
          </p:nvSpPr>
          <p:spPr>
            <a:xfrm>
              <a:off x="866528" y="4370991"/>
              <a:ext cx="174905" cy="270158"/>
            </a:xfrm>
            <a:custGeom>
              <a:avLst/>
              <a:gdLst/>
              <a:ahLst/>
              <a:cxnLst/>
              <a:rect l="l" t="t" r="r" b="b"/>
              <a:pathLst>
                <a:path w="6693" h="10338" extrusionOk="0">
                  <a:moveTo>
                    <a:pt x="38" y="0"/>
                  </a:moveTo>
                  <a:cubicBezTo>
                    <a:pt x="10" y="48"/>
                    <a:pt x="0" y="96"/>
                    <a:pt x="0" y="144"/>
                  </a:cubicBezTo>
                  <a:lnTo>
                    <a:pt x="0" y="6501"/>
                  </a:lnTo>
                  <a:cubicBezTo>
                    <a:pt x="0" y="6558"/>
                    <a:pt x="19" y="6606"/>
                    <a:pt x="38" y="6654"/>
                  </a:cubicBezTo>
                  <a:cubicBezTo>
                    <a:pt x="67" y="6693"/>
                    <a:pt x="96" y="6722"/>
                    <a:pt x="144" y="6751"/>
                  </a:cubicBezTo>
                  <a:lnTo>
                    <a:pt x="6558" y="10308"/>
                  </a:lnTo>
                  <a:cubicBezTo>
                    <a:pt x="6597" y="10328"/>
                    <a:pt x="6645" y="10337"/>
                    <a:pt x="6693" y="10337"/>
                  </a:cubicBezTo>
                  <a:lnTo>
                    <a:pt x="6693" y="3683"/>
                  </a:lnTo>
                  <a:lnTo>
                    <a:pt x="2471" y="134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BBC8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5"/>
            <p:cNvSpPr/>
            <p:nvPr/>
          </p:nvSpPr>
          <p:spPr>
            <a:xfrm>
              <a:off x="866528" y="4370991"/>
              <a:ext cx="64600" cy="173650"/>
            </a:xfrm>
            <a:custGeom>
              <a:avLst/>
              <a:gdLst/>
              <a:ahLst/>
              <a:cxnLst/>
              <a:rect l="l" t="t" r="r" b="b"/>
              <a:pathLst>
                <a:path w="2472" h="6645" extrusionOk="0">
                  <a:moveTo>
                    <a:pt x="38" y="0"/>
                  </a:moveTo>
                  <a:cubicBezTo>
                    <a:pt x="10" y="48"/>
                    <a:pt x="0" y="96"/>
                    <a:pt x="0" y="144"/>
                  </a:cubicBezTo>
                  <a:lnTo>
                    <a:pt x="0" y="6501"/>
                  </a:lnTo>
                  <a:cubicBezTo>
                    <a:pt x="0" y="6558"/>
                    <a:pt x="19" y="6606"/>
                    <a:pt x="38" y="6645"/>
                  </a:cubicBezTo>
                  <a:lnTo>
                    <a:pt x="2471" y="5568"/>
                  </a:lnTo>
                  <a:lnTo>
                    <a:pt x="2471" y="134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AAB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5"/>
            <p:cNvSpPr/>
            <p:nvPr/>
          </p:nvSpPr>
          <p:spPr>
            <a:xfrm>
              <a:off x="867522" y="4274536"/>
              <a:ext cx="347824" cy="192701"/>
            </a:xfrm>
            <a:custGeom>
              <a:avLst/>
              <a:gdLst/>
              <a:ahLst/>
              <a:cxnLst/>
              <a:rect l="l" t="t" r="r" b="b"/>
              <a:pathLst>
                <a:path w="13310" h="7374" extrusionOk="0">
                  <a:moveTo>
                    <a:pt x="6655" y="1"/>
                  </a:moveTo>
                  <a:cubicBezTo>
                    <a:pt x="6609" y="1"/>
                    <a:pt x="6563" y="13"/>
                    <a:pt x="6520" y="37"/>
                  </a:cubicBezTo>
                  <a:lnTo>
                    <a:pt x="106" y="3595"/>
                  </a:lnTo>
                  <a:cubicBezTo>
                    <a:pt x="58" y="3614"/>
                    <a:pt x="29" y="3653"/>
                    <a:pt x="0" y="3691"/>
                  </a:cubicBezTo>
                  <a:lnTo>
                    <a:pt x="2433" y="5037"/>
                  </a:lnTo>
                  <a:lnTo>
                    <a:pt x="6655" y="7374"/>
                  </a:lnTo>
                  <a:lnTo>
                    <a:pt x="10876" y="5037"/>
                  </a:lnTo>
                  <a:lnTo>
                    <a:pt x="13309" y="3691"/>
                  </a:lnTo>
                  <a:cubicBezTo>
                    <a:pt x="13280" y="3653"/>
                    <a:pt x="13242" y="3614"/>
                    <a:pt x="13203" y="3595"/>
                  </a:cubicBezTo>
                  <a:lnTo>
                    <a:pt x="6789" y="37"/>
                  </a:lnTo>
                  <a:cubicBezTo>
                    <a:pt x="6746" y="13"/>
                    <a:pt x="6700" y="1"/>
                    <a:pt x="6655" y="1"/>
                  </a:cubicBezTo>
                  <a:close/>
                </a:path>
              </a:pathLst>
            </a:custGeom>
            <a:solidFill>
              <a:srgbClr val="AAB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5"/>
            <p:cNvSpPr/>
            <p:nvPr/>
          </p:nvSpPr>
          <p:spPr>
            <a:xfrm>
              <a:off x="1041407" y="4274484"/>
              <a:ext cx="173938" cy="131708"/>
            </a:xfrm>
            <a:custGeom>
              <a:avLst/>
              <a:gdLst/>
              <a:ahLst/>
              <a:cxnLst/>
              <a:rect l="l" t="t" r="r" b="b"/>
              <a:pathLst>
                <a:path w="6656" h="5040" extrusionOk="0">
                  <a:moveTo>
                    <a:pt x="1" y="1"/>
                  </a:moveTo>
                  <a:lnTo>
                    <a:pt x="1" y="2703"/>
                  </a:lnTo>
                  <a:lnTo>
                    <a:pt x="4222" y="5039"/>
                  </a:lnTo>
                  <a:lnTo>
                    <a:pt x="6655" y="3693"/>
                  </a:lnTo>
                  <a:cubicBezTo>
                    <a:pt x="6626" y="3655"/>
                    <a:pt x="6588" y="3616"/>
                    <a:pt x="6549" y="3597"/>
                  </a:cubicBezTo>
                  <a:lnTo>
                    <a:pt x="135" y="39"/>
                  </a:lnTo>
                  <a:cubicBezTo>
                    <a:pt x="97" y="20"/>
                    <a:pt x="49" y="1"/>
                    <a:pt x="1" y="1"/>
                  </a:cubicBezTo>
                  <a:close/>
                </a:path>
              </a:pathLst>
            </a:custGeom>
            <a:solidFill>
              <a:srgbClr val="768C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5"/>
            <p:cNvSpPr/>
            <p:nvPr/>
          </p:nvSpPr>
          <p:spPr>
            <a:xfrm>
              <a:off x="1041407" y="4405669"/>
              <a:ext cx="112866" cy="173650"/>
            </a:xfrm>
            <a:custGeom>
              <a:avLst/>
              <a:gdLst/>
              <a:ahLst/>
              <a:cxnLst/>
              <a:rect l="l" t="t" r="r" b="b"/>
              <a:pathLst>
                <a:path w="4319" h="6645" extrusionOk="0">
                  <a:moveTo>
                    <a:pt x="4280" y="0"/>
                  </a:moveTo>
                  <a:lnTo>
                    <a:pt x="1" y="2366"/>
                  </a:lnTo>
                  <a:lnTo>
                    <a:pt x="1" y="6645"/>
                  </a:lnTo>
                  <a:cubicBezTo>
                    <a:pt x="49" y="6645"/>
                    <a:pt x="97" y="6626"/>
                    <a:pt x="135" y="6606"/>
                  </a:cubicBezTo>
                  <a:lnTo>
                    <a:pt x="4165" y="4375"/>
                  </a:lnTo>
                  <a:cubicBezTo>
                    <a:pt x="4261" y="4318"/>
                    <a:pt x="4318" y="4222"/>
                    <a:pt x="4318" y="4116"/>
                  </a:cubicBezTo>
                  <a:lnTo>
                    <a:pt x="4318" y="144"/>
                  </a:lnTo>
                  <a:cubicBezTo>
                    <a:pt x="4318" y="96"/>
                    <a:pt x="4299" y="39"/>
                    <a:pt x="4280" y="0"/>
                  </a:cubicBezTo>
                  <a:close/>
                </a:path>
              </a:pathLst>
            </a:custGeom>
            <a:solidFill>
              <a:srgbClr val="223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5"/>
            <p:cNvSpPr/>
            <p:nvPr/>
          </p:nvSpPr>
          <p:spPr>
            <a:xfrm>
              <a:off x="928593" y="4405669"/>
              <a:ext cx="112840" cy="173415"/>
            </a:xfrm>
            <a:custGeom>
              <a:avLst/>
              <a:gdLst/>
              <a:ahLst/>
              <a:cxnLst/>
              <a:rect l="l" t="t" r="r" b="b"/>
              <a:pathLst>
                <a:path w="4318" h="6636" extrusionOk="0">
                  <a:moveTo>
                    <a:pt x="39" y="0"/>
                  </a:moveTo>
                  <a:cubicBezTo>
                    <a:pt x="10" y="39"/>
                    <a:pt x="0" y="96"/>
                    <a:pt x="0" y="144"/>
                  </a:cubicBezTo>
                  <a:lnTo>
                    <a:pt x="0" y="4116"/>
                  </a:lnTo>
                  <a:cubicBezTo>
                    <a:pt x="0" y="4222"/>
                    <a:pt x="58" y="4318"/>
                    <a:pt x="154" y="4375"/>
                  </a:cubicBezTo>
                  <a:lnTo>
                    <a:pt x="4183" y="6606"/>
                  </a:lnTo>
                  <a:cubicBezTo>
                    <a:pt x="4222" y="6626"/>
                    <a:pt x="4270" y="6635"/>
                    <a:pt x="4318" y="6635"/>
                  </a:cubicBezTo>
                  <a:lnTo>
                    <a:pt x="4318" y="2366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5"/>
            <p:cNvSpPr/>
            <p:nvPr/>
          </p:nvSpPr>
          <p:spPr>
            <a:xfrm>
              <a:off x="929848" y="4343657"/>
              <a:ext cx="223407" cy="123842"/>
            </a:xfrm>
            <a:custGeom>
              <a:avLst/>
              <a:gdLst/>
              <a:ahLst/>
              <a:cxnLst/>
              <a:rect l="l" t="t" r="r" b="b"/>
              <a:pathLst>
                <a:path w="8549" h="4739" extrusionOk="0">
                  <a:moveTo>
                    <a:pt x="4266" y="0"/>
                  </a:moveTo>
                  <a:cubicBezTo>
                    <a:pt x="4219" y="0"/>
                    <a:pt x="4174" y="12"/>
                    <a:pt x="4135" y="36"/>
                  </a:cubicBezTo>
                  <a:lnTo>
                    <a:pt x="106" y="2267"/>
                  </a:lnTo>
                  <a:cubicBezTo>
                    <a:pt x="58" y="2287"/>
                    <a:pt x="19" y="2325"/>
                    <a:pt x="0" y="2373"/>
                  </a:cubicBezTo>
                  <a:lnTo>
                    <a:pt x="4270" y="4739"/>
                  </a:lnTo>
                  <a:lnTo>
                    <a:pt x="8549" y="2373"/>
                  </a:lnTo>
                  <a:cubicBezTo>
                    <a:pt x="8520" y="2325"/>
                    <a:pt x="8482" y="2287"/>
                    <a:pt x="8434" y="2267"/>
                  </a:cubicBezTo>
                  <a:lnTo>
                    <a:pt x="7260" y="1613"/>
                  </a:lnTo>
                  <a:lnTo>
                    <a:pt x="4404" y="36"/>
                  </a:lnTo>
                  <a:cubicBezTo>
                    <a:pt x="4361" y="12"/>
                    <a:pt x="4313" y="0"/>
                    <a:pt x="4266" y="0"/>
                  </a:cubicBezTo>
                  <a:close/>
                </a:path>
              </a:pathLst>
            </a:custGeom>
            <a:solidFill>
              <a:srgbClr val="8D9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5"/>
            <p:cNvSpPr/>
            <p:nvPr/>
          </p:nvSpPr>
          <p:spPr>
            <a:xfrm>
              <a:off x="1112017" y="4497290"/>
              <a:ext cx="29896" cy="18972"/>
            </a:xfrm>
            <a:custGeom>
              <a:avLst/>
              <a:gdLst/>
              <a:ahLst/>
              <a:cxnLst/>
              <a:rect l="l" t="t" r="r" b="b"/>
              <a:pathLst>
                <a:path w="1144" h="726" extrusionOk="0">
                  <a:moveTo>
                    <a:pt x="827" y="1"/>
                  </a:moveTo>
                  <a:cubicBezTo>
                    <a:pt x="791" y="1"/>
                    <a:pt x="752" y="11"/>
                    <a:pt x="712" y="33"/>
                  </a:cubicBezTo>
                  <a:lnTo>
                    <a:pt x="203" y="321"/>
                  </a:lnTo>
                  <a:cubicBezTo>
                    <a:pt x="1" y="427"/>
                    <a:pt x="78" y="725"/>
                    <a:pt x="309" y="725"/>
                  </a:cubicBezTo>
                  <a:cubicBezTo>
                    <a:pt x="347" y="725"/>
                    <a:pt x="386" y="716"/>
                    <a:pt x="414" y="696"/>
                  </a:cubicBezTo>
                  <a:lnTo>
                    <a:pt x="924" y="417"/>
                  </a:lnTo>
                  <a:cubicBezTo>
                    <a:pt x="1144" y="295"/>
                    <a:pt x="1026" y="1"/>
                    <a:pt x="827" y="1"/>
                  </a:cubicBezTo>
                  <a:close/>
                </a:path>
              </a:pathLst>
            </a:custGeom>
            <a:solidFill>
              <a:srgbClr val="8D9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5"/>
            <p:cNvSpPr/>
            <p:nvPr/>
          </p:nvSpPr>
          <p:spPr>
            <a:xfrm>
              <a:off x="1112017" y="4481218"/>
              <a:ext cx="29896" cy="18946"/>
            </a:xfrm>
            <a:custGeom>
              <a:avLst/>
              <a:gdLst/>
              <a:ahLst/>
              <a:cxnLst/>
              <a:rect l="l" t="t" r="r" b="b"/>
              <a:pathLst>
                <a:path w="1144" h="725" extrusionOk="0">
                  <a:moveTo>
                    <a:pt x="827" y="1"/>
                  </a:moveTo>
                  <a:cubicBezTo>
                    <a:pt x="791" y="1"/>
                    <a:pt x="752" y="10"/>
                    <a:pt x="712" y="32"/>
                  </a:cubicBezTo>
                  <a:lnTo>
                    <a:pt x="203" y="311"/>
                  </a:lnTo>
                  <a:cubicBezTo>
                    <a:pt x="1" y="427"/>
                    <a:pt x="78" y="725"/>
                    <a:pt x="309" y="725"/>
                  </a:cubicBezTo>
                  <a:cubicBezTo>
                    <a:pt x="347" y="725"/>
                    <a:pt x="386" y="715"/>
                    <a:pt x="414" y="696"/>
                  </a:cubicBezTo>
                  <a:lnTo>
                    <a:pt x="924" y="407"/>
                  </a:lnTo>
                  <a:cubicBezTo>
                    <a:pt x="1144" y="293"/>
                    <a:pt x="1026" y="1"/>
                    <a:pt x="827" y="1"/>
                  </a:cubicBezTo>
                  <a:close/>
                </a:path>
              </a:pathLst>
            </a:custGeom>
            <a:solidFill>
              <a:srgbClr val="8D9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46"/>
          <p:cNvSpPr txBox="1">
            <a:spLocks noGrp="1"/>
          </p:cNvSpPr>
          <p:nvPr>
            <p:ph type="title"/>
          </p:nvPr>
        </p:nvSpPr>
        <p:spPr>
          <a:xfrm>
            <a:off x="239688" y="284138"/>
            <a:ext cx="790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Impact"/>
                <a:ea typeface="Impact"/>
                <a:cs typeface="Impact"/>
                <a:sym typeface="Impact"/>
              </a:rPr>
              <a:t>Methodology</a:t>
            </a:r>
            <a:endParaRPr sz="33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73" name="Google Shape;1273;p46"/>
          <p:cNvSpPr txBox="1"/>
          <p:nvPr/>
        </p:nvSpPr>
        <p:spPr>
          <a:xfrm>
            <a:off x="779350" y="1126875"/>
            <a:ext cx="44706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Bree Serif"/>
                <a:ea typeface="Bree Serif"/>
                <a:cs typeface="Bree Serif"/>
                <a:sym typeface="Bree Serif"/>
              </a:rPr>
              <a:t>Database and Application Structure</a:t>
            </a:r>
            <a:endParaRPr sz="2000">
              <a:solidFill>
                <a:schemeClr val="accent5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grpSp>
        <p:nvGrpSpPr>
          <p:cNvPr id="1274" name="Google Shape;1274;p46"/>
          <p:cNvGrpSpPr/>
          <p:nvPr/>
        </p:nvGrpSpPr>
        <p:grpSpPr>
          <a:xfrm>
            <a:off x="5187789" y="1126887"/>
            <a:ext cx="507469" cy="304488"/>
            <a:chOff x="6988887" y="1538854"/>
            <a:chExt cx="499920" cy="300136"/>
          </a:xfrm>
        </p:grpSpPr>
        <p:sp>
          <p:nvSpPr>
            <p:cNvPr id="1275" name="Google Shape;1275;p46"/>
            <p:cNvSpPr/>
            <p:nvPr/>
          </p:nvSpPr>
          <p:spPr>
            <a:xfrm>
              <a:off x="7052826" y="1538854"/>
              <a:ext cx="372777" cy="247155"/>
            </a:xfrm>
            <a:custGeom>
              <a:avLst/>
              <a:gdLst/>
              <a:ahLst/>
              <a:cxnLst/>
              <a:rect l="l" t="t" r="r" b="b"/>
              <a:pathLst>
                <a:path w="14220" h="9428" extrusionOk="0">
                  <a:moveTo>
                    <a:pt x="622" y="1"/>
                  </a:moveTo>
                  <a:cubicBezTo>
                    <a:pt x="275" y="1"/>
                    <a:pt x="1" y="290"/>
                    <a:pt x="1" y="636"/>
                  </a:cubicBezTo>
                  <a:lnTo>
                    <a:pt x="1" y="9427"/>
                  </a:lnTo>
                  <a:lnTo>
                    <a:pt x="14220" y="9427"/>
                  </a:lnTo>
                  <a:lnTo>
                    <a:pt x="14220" y="636"/>
                  </a:lnTo>
                  <a:cubicBezTo>
                    <a:pt x="14220" y="290"/>
                    <a:pt x="13931" y="1"/>
                    <a:pt x="1358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6"/>
            <p:cNvSpPr/>
            <p:nvPr/>
          </p:nvSpPr>
          <p:spPr>
            <a:xfrm>
              <a:off x="6988887" y="1773872"/>
              <a:ext cx="499920" cy="33319"/>
            </a:xfrm>
            <a:custGeom>
              <a:avLst/>
              <a:gdLst/>
              <a:ahLst/>
              <a:cxnLst/>
              <a:rect l="l" t="t" r="r" b="b"/>
              <a:pathLst>
                <a:path w="19070" h="1271" extrusionOk="0">
                  <a:moveTo>
                    <a:pt x="2425" y="0"/>
                  </a:moveTo>
                  <a:lnTo>
                    <a:pt x="0" y="924"/>
                  </a:lnTo>
                  <a:lnTo>
                    <a:pt x="0" y="1271"/>
                  </a:lnTo>
                  <a:lnTo>
                    <a:pt x="19069" y="1271"/>
                  </a:lnTo>
                  <a:lnTo>
                    <a:pt x="19069" y="924"/>
                  </a:lnTo>
                  <a:lnTo>
                    <a:pt x="1665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6"/>
            <p:cNvSpPr/>
            <p:nvPr/>
          </p:nvSpPr>
          <p:spPr>
            <a:xfrm>
              <a:off x="6988887" y="1798095"/>
              <a:ext cx="499920" cy="40895"/>
            </a:xfrm>
            <a:custGeom>
              <a:avLst/>
              <a:gdLst/>
              <a:ahLst/>
              <a:cxnLst/>
              <a:rect l="l" t="t" r="r" b="b"/>
              <a:pathLst>
                <a:path w="19070" h="1560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1011"/>
                    <a:pt x="549" y="1559"/>
                    <a:pt x="1227" y="1559"/>
                  </a:cubicBezTo>
                  <a:lnTo>
                    <a:pt x="17842" y="1559"/>
                  </a:lnTo>
                  <a:cubicBezTo>
                    <a:pt x="18521" y="1559"/>
                    <a:pt x="19069" y="1011"/>
                    <a:pt x="19069" y="347"/>
                  </a:cubicBezTo>
                  <a:lnTo>
                    <a:pt x="1906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6"/>
            <p:cNvSpPr/>
            <p:nvPr/>
          </p:nvSpPr>
          <p:spPr>
            <a:xfrm>
              <a:off x="7149323" y="1798095"/>
              <a:ext cx="180543" cy="29544"/>
            </a:xfrm>
            <a:custGeom>
              <a:avLst/>
              <a:gdLst/>
              <a:ahLst/>
              <a:cxnLst/>
              <a:rect l="l" t="t" r="r" b="b"/>
              <a:pathLst>
                <a:path w="6887" h="1127" extrusionOk="0">
                  <a:moveTo>
                    <a:pt x="1" y="0"/>
                  </a:moveTo>
                  <a:lnTo>
                    <a:pt x="1040" y="1039"/>
                  </a:lnTo>
                  <a:cubicBezTo>
                    <a:pt x="1083" y="1097"/>
                    <a:pt x="1156" y="1126"/>
                    <a:pt x="1242" y="1126"/>
                  </a:cubicBezTo>
                  <a:lnTo>
                    <a:pt x="5645" y="1126"/>
                  </a:lnTo>
                  <a:cubicBezTo>
                    <a:pt x="5717" y="1126"/>
                    <a:pt x="5804" y="1097"/>
                    <a:pt x="5847" y="1039"/>
                  </a:cubicBezTo>
                  <a:lnTo>
                    <a:pt x="6887" y="0"/>
                  </a:lnTo>
                  <a:lnTo>
                    <a:pt x="6064" y="0"/>
                  </a:lnTo>
                  <a:lnTo>
                    <a:pt x="5515" y="549"/>
                  </a:lnTo>
                  <a:lnTo>
                    <a:pt x="1358" y="549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6"/>
            <p:cNvSpPr/>
            <p:nvPr/>
          </p:nvSpPr>
          <p:spPr>
            <a:xfrm>
              <a:off x="7052826" y="1562317"/>
              <a:ext cx="372777" cy="188119"/>
            </a:xfrm>
            <a:custGeom>
              <a:avLst/>
              <a:gdLst/>
              <a:ahLst/>
              <a:cxnLst/>
              <a:rect l="l" t="t" r="r" b="b"/>
              <a:pathLst>
                <a:path w="14220" h="7176" extrusionOk="0">
                  <a:moveTo>
                    <a:pt x="1" y="1"/>
                  </a:moveTo>
                  <a:lnTo>
                    <a:pt x="1" y="7175"/>
                  </a:lnTo>
                  <a:lnTo>
                    <a:pt x="14220" y="7175"/>
                  </a:lnTo>
                  <a:lnTo>
                    <a:pt x="1422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6"/>
            <p:cNvSpPr/>
            <p:nvPr/>
          </p:nvSpPr>
          <p:spPr>
            <a:xfrm>
              <a:off x="7052826" y="1562317"/>
              <a:ext cx="139674" cy="188119"/>
            </a:xfrm>
            <a:custGeom>
              <a:avLst/>
              <a:gdLst/>
              <a:ahLst/>
              <a:cxnLst/>
              <a:rect l="l" t="t" r="r" b="b"/>
              <a:pathLst>
                <a:path w="5328" h="7176" extrusionOk="0">
                  <a:moveTo>
                    <a:pt x="1" y="1"/>
                  </a:moveTo>
                  <a:lnTo>
                    <a:pt x="1" y="7175"/>
                  </a:lnTo>
                  <a:lnTo>
                    <a:pt x="5327" y="7175"/>
                  </a:lnTo>
                  <a:lnTo>
                    <a:pt x="5327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6"/>
            <p:cNvSpPr/>
            <p:nvPr/>
          </p:nvSpPr>
          <p:spPr>
            <a:xfrm>
              <a:off x="7087639" y="1601692"/>
              <a:ext cx="44697" cy="25376"/>
            </a:xfrm>
            <a:custGeom>
              <a:avLst/>
              <a:gdLst/>
              <a:ahLst/>
              <a:cxnLst/>
              <a:rect l="l" t="t" r="r" b="b"/>
              <a:pathLst>
                <a:path w="1705" h="968" extrusionOk="0">
                  <a:moveTo>
                    <a:pt x="189" y="0"/>
                  </a:moveTo>
                  <a:cubicBezTo>
                    <a:pt x="87" y="0"/>
                    <a:pt x="1" y="72"/>
                    <a:pt x="1" y="173"/>
                  </a:cubicBezTo>
                  <a:lnTo>
                    <a:pt x="1" y="794"/>
                  </a:lnTo>
                  <a:cubicBezTo>
                    <a:pt x="1" y="881"/>
                    <a:pt x="87" y="967"/>
                    <a:pt x="189" y="967"/>
                  </a:cubicBezTo>
                  <a:lnTo>
                    <a:pt x="1517" y="967"/>
                  </a:lnTo>
                  <a:cubicBezTo>
                    <a:pt x="1618" y="967"/>
                    <a:pt x="1704" y="881"/>
                    <a:pt x="1704" y="794"/>
                  </a:cubicBezTo>
                  <a:lnTo>
                    <a:pt x="1704" y="173"/>
                  </a:lnTo>
                  <a:cubicBezTo>
                    <a:pt x="1704" y="72"/>
                    <a:pt x="1618" y="0"/>
                    <a:pt x="1517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6"/>
            <p:cNvSpPr/>
            <p:nvPr/>
          </p:nvSpPr>
          <p:spPr>
            <a:xfrm>
              <a:off x="7077442" y="1642561"/>
              <a:ext cx="100299" cy="15152"/>
            </a:xfrm>
            <a:custGeom>
              <a:avLst/>
              <a:gdLst/>
              <a:ahLst/>
              <a:cxnLst/>
              <a:rect l="l" t="t" r="r" b="b"/>
              <a:pathLst>
                <a:path w="3826" h="578" extrusionOk="0">
                  <a:moveTo>
                    <a:pt x="390" y="0"/>
                  </a:moveTo>
                  <a:cubicBezTo>
                    <a:pt x="0" y="0"/>
                    <a:pt x="0" y="578"/>
                    <a:pt x="390" y="578"/>
                  </a:cubicBezTo>
                  <a:lnTo>
                    <a:pt x="3436" y="578"/>
                  </a:lnTo>
                  <a:cubicBezTo>
                    <a:pt x="3825" y="578"/>
                    <a:pt x="3825" y="0"/>
                    <a:pt x="3436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6"/>
            <p:cNvSpPr/>
            <p:nvPr/>
          </p:nvSpPr>
          <p:spPr>
            <a:xfrm>
              <a:off x="7122846" y="1671686"/>
              <a:ext cx="44670" cy="25769"/>
            </a:xfrm>
            <a:custGeom>
              <a:avLst/>
              <a:gdLst/>
              <a:ahLst/>
              <a:cxnLst/>
              <a:rect l="l" t="t" r="r" b="b"/>
              <a:pathLst>
                <a:path w="1704" h="983" extrusionOk="0">
                  <a:moveTo>
                    <a:pt x="188" y="1"/>
                  </a:moveTo>
                  <a:cubicBezTo>
                    <a:pt x="87" y="1"/>
                    <a:pt x="0" y="87"/>
                    <a:pt x="0" y="188"/>
                  </a:cubicBezTo>
                  <a:lnTo>
                    <a:pt x="0" y="795"/>
                  </a:lnTo>
                  <a:cubicBezTo>
                    <a:pt x="0" y="896"/>
                    <a:pt x="87" y="982"/>
                    <a:pt x="188" y="982"/>
                  </a:cubicBezTo>
                  <a:lnTo>
                    <a:pt x="1516" y="982"/>
                  </a:lnTo>
                  <a:cubicBezTo>
                    <a:pt x="1617" y="982"/>
                    <a:pt x="1704" y="896"/>
                    <a:pt x="1704" y="795"/>
                  </a:cubicBezTo>
                  <a:lnTo>
                    <a:pt x="1704" y="188"/>
                  </a:lnTo>
                  <a:cubicBezTo>
                    <a:pt x="1704" y="87"/>
                    <a:pt x="1617" y="1"/>
                    <a:pt x="1516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6"/>
            <p:cNvSpPr/>
            <p:nvPr/>
          </p:nvSpPr>
          <p:spPr>
            <a:xfrm>
              <a:off x="7077442" y="1712948"/>
              <a:ext cx="100299" cy="15152"/>
            </a:xfrm>
            <a:custGeom>
              <a:avLst/>
              <a:gdLst/>
              <a:ahLst/>
              <a:cxnLst/>
              <a:rect l="l" t="t" r="r" b="b"/>
              <a:pathLst>
                <a:path w="3826" h="578" extrusionOk="0">
                  <a:moveTo>
                    <a:pt x="390" y="0"/>
                  </a:moveTo>
                  <a:cubicBezTo>
                    <a:pt x="0" y="0"/>
                    <a:pt x="0" y="578"/>
                    <a:pt x="390" y="578"/>
                  </a:cubicBezTo>
                  <a:lnTo>
                    <a:pt x="3436" y="578"/>
                  </a:lnTo>
                  <a:cubicBezTo>
                    <a:pt x="3825" y="578"/>
                    <a:pt x="3825" y="0"/>
                    <a:pt x="3436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6"/>
            <p:cNvSpPr/>
            <p:nvPr/>
          </p:nvSpPr>
          <p:spPr>
            <a:xfrm>
              <a:off x="7228807" y="1623922"/>
              <a:ext cx="51041" cy="79589"/>
            </a:xfrm>
            <a:custGeom>
              <a:avLst/>
              <a:gdLst/>
              <a:ahLst/>
              <a:cxnLst/>
              <a:rect l="l" t="t" r="r" b="b"/>
              <a:pathLst>
                <a:path w="1947" h="3036" extrusionOk="0">
                  <a:moveTo>
                    <a:pt x="1529" y="1"/>
                  </a:moveTo>
                  <a:cubicBezTo>
                    <a:pt x="1462" y="1"/>
                    <a:pt x="1392" y="27"/>
                    <a:pt x="1328" y="90"/>
                  </a:cubicBezTo>
                  <a:lnTo>
                    <a:pt x="116" y="1317"/>
                  </a:lnTo>
                  <a:cubicBezTo>
                    <a:pt x="0" y="1433"/>
                    <a:pt x="0" y="1606"/>
                    <a:pt x="116" y="1722"/>
                  </a:cubicBezTo>
                  <a:lnTo>
                    <a:pt x="1328" y="2949"/>
                  </a:lnTo>
                  <a:cubicBezTo>
                    <a:pt x="1386" y="2992"/>
                    <a:pt x="1458" y="3035"/>
                    <a:pt x="1530" y="3035"/>
                  </a:cubicBezTo>
                  <a:cubicBezTo>
                    <a:pt x="1790" y="3035"/>
                    <a:pt x="1920" y="2718"/>
                    <a:pt x="1747" y="2544"/>
                  </a:cubicBezTo>
                  <a:lnTo>
                    <a:pt x="722" y="1520"/>
                  </a:lnTo>
                  <a:lnTo>
                    <a:pt x="1747" y="495"/>
                  </a:lnTo>
                  <a:cubicBezTo>
                    <a:pt x="1947" y="295"/>
                    <a:pt x="1754" y="1"/>
                    <a:pt x="1529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6"/>
            <p:cNvSpPr/>
            <p:nvPr/>
          </p:nvSpPr>
          <p:spPr>
            <a:xfrm>
              <a:off x="7342449" y="1624079"/>
              <a:ext cx="50988" cy="79431"/>
            </a:xfrm>
            <a:custGeom>
              <a:avLst/>
              <a:gdLst/>
              <a:ahLst/>
              <a:cxnLst/>
              <a:rect l="l" t="t" r="r" b="b"/>
              <a:pathLst>
                <a:path w="1945" h="3030" extrusionOk="0">
                  <a:moveTo>
                    <a:pt x="420" y="1"/>
                  </a:moveTo>
                  <a:cubicBezTo>
                    <a:pt x="194" y="1"/>
                    <a:pt x="0" y="291"/>
                    <a:pt x="212" y="503"/>
                  </a:cubicBezTo>
                  <a:lnTo>
                    <a:pt x="1223" y="1514"/>
                  </a:lnTo>
                  <a:lnTo>
                    <a:pt x="212" y="2538"/>
                  </a:lnTo>
                  <a:cubicBezTo>
                    <a:pt x="25" y="2712"/>
                    <a:pt x="155" y="3029"/>
                    <a:pt x="415" y="3029"/>
                  </a:cubicBezTo>
                  <a:cubicBezTo>
                    <a:pt x="487" y="3029"/>
                    <a:pt x="559" y="2986"/>
                    <a:pt x="617" y="2943"/>
                  </a:cubicBezTo>
                  <a:lnTo>
                    <a:pt x="1844" y="1716"/>
                  </a:lnTo>
                  <a:cubicBezTo>
                    <a:pt x="1945" y="1600"/>
                    <a:pt x="1945" y="1427"/>
                    <a:pt x="1844" y="1311"/>
                  </a:cubicBezTo>
                  <a:lnTo>
                    <a:pt x="617" y="84"/>
                  </a:lnTo>
                  <a:cubicBezTo>
                    <a:pt x="555" y="26"/>
                    <a:pt x="486" y="1"/>
                    <a:pt x="42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6"/>
            <p:cNvSpPr/>
            <p:nvPr/>
          </p:nvSpPr>
          <p:spPr>
            <a:xfrm>
              <a:off x="7287450" y="1614485"/>
              <a:ext cx="48734" cy="98490"/>
            </a:xfrm>
            <a:custGeom>
              <a:avLst/>
              <a:gdLst/>
              <a:ahLst/>
              <a:cxnLst/>
              <a:rect l="l" t="t" r="r" b="b"/>
              <a:pathLst>
                <a:path w="1859" h="3757" extrusionOk="0">
                  <a:moveTo>
                    <a:pt x="1494" y="1"/>
                  </a:moveTo>
                  <a:cubicBezTo>
                    <a:pt x="1388" y="1"/>
                    <a:pt x="1281" y="57"/>
                    <a:pt x="1228" y="191"/>
                  </a:cubicBezTo>
                  <a:lnTo>
                    <a:pt x="73" y="3366"/>
                  </a:lnTo>
                  <a:cubicBezTo>
                    <a:pt x="1" y="3554"/>
                    <a:pt x="131" y="3742"/>
                    <a:pt x="333" y="3756"/>
                  </a:cubicBezTo>
                  <a:cubicBezTo>
                    <a:pt x="463" y="3756"/>
                    <a:pt x="564" y="3684"/>
                    <a:pt x="607" y="3568"/>
                  </a:cubicBezTo>
                  <a:lnTo>
                    <a:pt x="1776" y="393"/>
                  </a:lnTo>
                  <a:cubicBezTo>
                    <a:pt x="1858" y="165"/>
                    <a:pt x="1676" y="1"/>
                    <a:pt x="149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9" name="Google Shape;1289;p46"/>
          <p:cNvSpPr txBox="1"/>
          <p:nvPr/>
        </p:nvSpPr>
        <p:spPr>
          <a:xfrm>
            <a:off x="779350" y="1524000"/>
            <a:ext cx="42717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Bree Serif"/>
              <a:buChar char="●"/>
            </a:pPr>
            <a:r>
              <a:rPr lang="en" sz="1700" dirty="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Flutter, Android  - 3 Interfaces</a:t>
            </a:r>
            <a:endParaRPr sz="1700" dirty="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Bree Serif"/>
              <a:buChar char="●"/>
            </a:pPr>
            <a:r>
              <a:rPr lang="en" sz="1700" dirty="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Firebase Realtime Database</a:t>
            </a:r>
            <a:endParaRPr sz="1700" dirty="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Bree Serif"/>
              <a:buChar char="●"/>
            </a:pPr>
            <a:r>
              <a:rPr lang="en" sz="1700" dirty="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Authentication</a:t>
            </a:r>
            <a:endParaRPr sz="1700" dirty="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B11BF2F-EB32-4303-A473-2E041D16B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681" y="2139750"/>
            <a:ext cx="3368597" cy="253631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47"/>
          <p:cNvSpPr txBox="1"/>
          <p:nvPr/>
        </p:nvSpPr>
        <p:spPr>
          <a:xfrm>
            <a:off x="938825" y="977469"/>
            <a:ext cx="27882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Real-time bill tracking</a:t>
            </a:r>
            <a:endParaRPr sz="24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grpSp>
        <p:nvGrpSpPr>
          <p:cNvPr id="1296" name="Google Shape;1296;p47"/>
          <p:cNvGrpSpPr/>
          <p:nvPr/>
        </p:nvGrpSpPr>
        <p:grpSpPr>
          <a:xfrm>
            <a:off x="3635725" y="896819"/>
            <a:ext cx="488557" cy="434906"/>
            <a:chOff x="2186425" y="1976158"/>
            <a:chExt cx="396106" cy="353985"/>
          </a:xfrm>
        </p:grpSpPr>
        <p:sp>
          <p:nvSpPr>
            <p:cNvPr id="1297" name="Google Shape;1297;p47"/>
            <p:cNvSpPr/>
            <p:nvPr/>
          </p:nvSpPr>
          <p:spPr>
            <a:xfrm>
              <a:off x="2256277" y="2024949"/>
              <a:ext cx="255379" cy="255352"/>
            </a:xfrm>
            <a:custGeom>
              <a:avLst/>
              <a:gdLst/>
              <a:ahLst/>
              <a:cxnLst/>
              <a:rect l="l" t="t" r="r" b="b"/>
              <a:pathLst>
                <a:path w="9725" h="9724" extrusionOk="0">
                  <a:moveTo>
                    <a:pt x="4863" y="0"/>
                  </a:moveTo>
                  <a:cubicBezTo>
                    <a:pt x="2183" y="0"/>
                    <a:pt x="1" y="2182"/>
                    <a:pt x="1" y="4862"/>
                  </a:cubicBezTo>
                  <a:cubicBezTo>
                    <a:pt x="1" y="7551"/>
                    <a:pt x="2183" y="9724"/>
                    <a:pt x="4863" y="9724"/>
                  </a:cubicBezTo>
                  <a:cubicBezTo>
                    <a:pt x="7552" y="9724"/>
                    <a:pt x="9724" y="7551"/>
                    <a:pt x="9724" y="4862"/>
                  </a:cubicBezTo>
                  <a:cubicBezTo>
                    <a:pt x="9724" y="2182"/>
                    <a:pt x="7552" y="0"/>
                    <a:pt x="4863" y="0"/>
                  </a:cubicBezTo>
                  <a:close/>
                </a:path>
              </a:pathLst>
            </a:custGeom>
            <a:solidFill>
              <a:srgbClr val="E06666"/>
            </a:solidFill>
            <a:ln w="95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7F6000"/>
                </a:solidFill>
              </a:endParaRPr>
            </a:p>
          </p:txBody>
        </p:sp>
        <p:sp>
          <p:nvSpPr>
            <p:cNvPr id="1298" name="Google Shape;1298;p47"/>
            <p:cNvSpPr/>
            <p:nvPr/>
          </p:nvSpPr>
          <p:spPr>
            <a:xfrm>
              <a:off x="2230909" y="2027706"/>
              <a:ext cx="243036" cy="252700"/>
            </a:xfrm>
            <a:custGeom>
              <a:avLst/>
              <a:gdLst/>
              <a:ahLst/>
              <a:cxnLst/>
              <a:rect l="l" t="t" r="r" b="b"/>
              <a:pathLst>
                <a:path w="9255" h="9623" extrusionOk="0">
                  <a:moveTo>
                    <a:pt x="4843" y="1"/>
                  </a:moveTo>
                  <a:lnTo>
                    <a:pt x="4843" y="1"/>
                  </a:lnTo>
                  <a:cubicBezTo>
                    <a:pt x="1656" y="661"/>
                    <a:pt x="0" y="4202"/>
                    <a:pt x="1541" y="7063"/>
                  </a:cubicBezTo>
                  <a:cubicBezTo>
                    <a:pt x="2439" y="8731"/>
                    <a:pt x="4128" y="9622"/>
                    <a:pt x="5836" y="9622"/>
                  </a:cubicBezTo>
                  <a:cubicBezTo>
                    <a:pt x="7059" y="9622"/>
                    <a:pt x="8293" y="9166"/>
                    <a:pt x="9255" y="8212"/>
                  </a:cubicBezTo>
                  <a:lnTo>
                    <a:pt x="9255" y="8212"/>
                  </a:lnTo>
                  <a:cubicBezTo>
                    <a:pt x="8929" y="8279"/>
                    <a:pt x="8594" y="8308"/>
                    <a:pt x="8260" y="8308"/>
                  </a:cubicBezTo>
                  <a:cubicBezTo>
                    <a:pt x="6288" y="8308"/>
                    <a:pt x="4518" y="7121"/>
                    <a:pt x="3771" y="5302"/>
                  </a:cubicBezTo>
                  <a:cubicBezTo>
                    <a:pt x="3015" y="3484"/>
                    <a:pt x="3436" y="1388"/>
                    <a:pt x="4843" y="1"/>
                  </a:cubicBezTo>
                  <a:close/>
                </a:path>
              </a:pathLst>
            </a:custGeom>
            <a:solidFill>
              <a:srgbClr val="E06666"/>
            </a:solidFill>
            <a:ln w="95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7F6000"/>
                </a:solidFill>
              </a:endParaRPr>
            </a:p>
          </p:txBody>
        </p:sp>
        <p:sp>
          <p:nvSpPr>
            <p:cNvPr id="1299" name="Google Shape;1299;p47"/>
            <p:cNvSpPr/>
            <p:nvPr/>
          </p:nvSpPr>
          <p:spPr>
            <a:xfrm>
              <a:off x="2309322" y="2026210"/>
              <a:ext cx="202570" cy="252332"/>
            </a:xfrm>
            <a:custGeom>
              <a:avLst/>
              <a:gdLst/>
              <a:ahLst/>
              <a:cxnLst/>
              <a:rect l="l" t="t" r="r" b="b"/>
              <a:pathLst>
                <a:path w="7714" h="9609" extrusionOk="0">
                  <a:moveTo>
                    <a:pt x="3551" y="0"/>
                  </a:moveTo>
                  <a:lnTo>
                    <a:pt x="3886" y="402"/>
                  </a:lnTo>
                  <a:cubicBezTo>
                    <a:pt x="3924" y="450"/>
                    <a:pt x="3934" y="517"/>
                    <a:pt x="3905" y="574"/>
                  </a:cubicBezTo>
                  <a:lnTo>
                    <a:pt x="3685" y="1101"/>
                  </a:lnTo>
                  <a:cubicBezTo>
                    <a:pt x="3669" y="1133"/>
                    <a:pt x="3640" y="1150"/>
                    <a:pt x="3611" y="1150"/>
                  </a:cubicBezTo>
                  <a:cubicBezTo>
                    <a:pt x="3589" y="1150"/>
                    <a:pt x="3567" y="1141"/>
                    <a:pt x="3551" y="1120"/>
                  </a:cubicBezTo>
                  <a:lnTo>
                    <a:pt x="3340" y="823"/>
                  </a:lnTo>
                  <a:cubicBezTo>
                    <a:pt x="3315" y="781"/>
                    <a:pt x="3269" y="754"/>
                    <a:pt x="3219" y="754"/>
                  </a:cubicBezTo>
                  <a:cubicBezTo>
                    <a:pt x="3212" y="754"/>
                    <a:pt x="3204" y="755"/>
                    <a:pt x="3197" y="756"/>
                  </a:cubicBezTo>
                  <a:lnTo>
                    <a:pt x="2967" y="766"/>
                  </a:lnTo>
                  <a:cubicBezTo>
                    <a:pt x="2891" y="766"/>
                    <a:pt x="2814" y="814"/>
                    <a:pt x="2766" y="881"/>
                  </a:cubicBezTo>
                  <a:lnTo>
                    <a:pt x="2144" y="1818"/>
                  </a:lnTo>
                  <a:cubicBezTo>
                    <a:pt x="2087" y="1905"/>
                    <a:pt x="2134" y="2019"/>
                    <a:pt x="2240" y="2039"/>
                  </a:cubicBezTo>
                  <a:lnTo>
                    <a:pt x="2527" y="2096"/>
                  </a:lnTo>
                  <a:cubicBezTo>
                    <a:pt x="2539" y="2098"/>
                    <a:pt x="2552" y="2100"/>
                    <a:pt x="2564" y="2100"/>
                  </a:cubicBezTo>
                  <a:cubicBezTo>
                    <a:pt x="2647" y="2100"/>
                    <a:pt x="2723" y="2046"/>
                    <a:pt x="2757" y="1972"/>
                  </a:cubicBezTo>
                  <a:lnTo>
                    <a:pt x="2900" y="1589"/>
                  </a:lnTo>
                  <a:cubicBezTo>
                    <a:pt x="2922" y="1528"/>
                    <a:pt x="2977" y="1492"/>
                    <a:pt x="3034" y="1492"/>
                  </a:cubicBezTo>
                  <a:cubicBezTo>
                    <a:pt x="3075" y="1492"/>
                    <a:pt x="3117" y="1510"/>
                    <a:pt x="3149" y="1550"/>
                  </a:cubicBezTo>
                  <a:lnTo>
                    <a:pt x="3273" y="1713"/>
                  </a:lnTo>
                  <a:lnTo>
                    <a:pt x="3206" y="2220"/>
                  </a:lnTo>
                  <a:cubicBezTo>
                    <a:pt x="3197" y="2259"/>
                    <a:pt x="3168" y="2278"/>
                    <a:pt x="3139" y="2287"/>
                  </a:cubicBezTo>
                  <a:lnTo>
                    <a:pt x="2489" y="2383"/>
                  </a:lnTo>
                  <a:cubicBezTo>
                    <a:pt x="2460" y="2383"/>
                    <a:pt x="2431" y="2402"/>
                    <a:pt x="2412" y="2412"/>
                  </a:cubicBezTo>
                  <a:lnTo>
                    <a:pt x="1761" y="2890"/>
                  </a:lnTo>
                  <a:cubicBezTo>
                    <a:pt x="1694" y="2938"/>
                    <a:pt x="1646" y="3015"/>
                    <a:pt x="1627" y="3091"/>
                  </a:cubicBezTo>
                  <a:lnTo>
                    <a:pt x="1570" y="3350"/>
                  </a:lnTo>
                  <a:cubicBezTo>
                    <a:pt x="1552" y="3430"/>
                    <a:pt x="1485" y="3485"/>
                    <a:pt x="1407" y="3485"/>
                  </a:cubicBezTo>
                  <a:cubicBezTo>
                    <a:pt x="1401" y="3485"/>
                    <a:pt x="1394" y="3484"/>
                    <a:pt x="1388" y="3484"/>
                  </a:cubicBezTo>
                  <a:lnTo>
                    <a:pt x="1091" y="3445"/>
                  </a:lnTo>
                  <a:cubicBezTo>
                    <a:pt x="1085" y="3445"/>
                    <a:pt x="1078" y="3444"/>
                    <a:pt x="1072" y="3444"/>
                  </a:cubicBezTo>
                  <a:cubicBezTo>
                    <a:pt x="1002" y="3444"/>
                    <a:pt x="937" y="3489"/>
                    <a:pt x="919" y="3551"/>
                  </a:cubicBezTo>
                  <a:lnTo>
                    <a:pt x="756" y="3991"/>
                  </a:lnTo>
                  <a:cubicBezTo>
                    <a:pt x="718" y="4087"/>
                    <a:pt x="766" y="4182"/>
                    <a:pt x="862" y="4211"/>
                  </a:cubicBezTo>
                  <a:lnTo>
                    <a:pt x="1235" y="4316"/>
                  </a:lnTo>
                  <a:cubicBezTo>
                    <a:pt x="1252" y="4322"/>
                    <a:pt x="1270" y="4325"/>
                    <a:pt x="1287" y="4325"/>
                  </a:cubicBezTo>
                  <a:cubicBezTo>
                    <a:pt x="1360" y="4325"/>
                    <a:pt x="1434" y="4280"/>
                    <a:pt x="1465" y="4211"/>
                  </a:cubicBezTo>
                  <a:lnTo>
                    <a:pt x="1704" y="3685"/>
                  </a:lnTo>
                  <a:cubicBezTo>
                    <a:pt x="1742" y="3599"/>
                    <a:pt x="1819" y="3532"/>
                    <a:pt x="1905" y="3503"/>
                  </a:cubicBezTo>
                  <a:lnTo>
                    <a:pt x="2307" y="3378"/>
                  </a:lnTo>
                  <a:lnTo>
                    <a:pt x="2833" y="4010"/>
                  </a:lnTo>
                  <a:lnTo>
                    <a:pt x="2785" y="4154"/>
                  </a:lnTo>
                  <a:cubicBezTo>
                    <a:pt x="2747" y="4249"/>
                    <a:pt x="2795" y="4345"/>
                    <a:pt x="2891" y="4374"/>
                  </a:cubicBezTo>
                  <a:cubicBezTo>
                    <a:pt x="2910" y="4383"/>
                    <a:pt x="2929" y="4383"/>
                    <a:pt x="2948" y="4383"/>
                  </a:cubicBezTo>
                  <a:cubicBezTo>
                    <a:pt x="3015" y="4383"/>
                    <a:pt x="3082" y="4335"/>
                    <a:pt x="3111" y="4268"/>
                  </a:cubicBezTo>
                  <a:lnTo>
                    <a:pt x="3159" y="4115"/>
                  </a:lnTo>
                  <a:cubicBezTo>
                    <a:pt x="3197" y="4000"/>
                    <a:pt x="3178" y="3886"/>
                    <a:pt x="3101" y="3790"/>
                  </a:cubicBezTo>
                  <a:lnTo>
                    <a:pt x="2661" y="3244"/>
                  </a:lnTo>
                  <a:lnTo>
                    <a:pt x="2776" y="3216"/>
                  </a:lnTo>
                  <a:lnTo>
                    <a:pt x="3159" y="3455"/>
                  </a:lnTo>
                  <a:cubicBezTo>
                    <a:pt x="3235" y="3503"/>
                    <a:pt x="3292" y="3579"/>
                    <a:pt x="3312" y="3675"/>
                  </a:cubicBezTo>
                  <a:lnTo>
                    <a:pt x="3398" y="4087"/>
                  </a:lnTo>
                  <a:cubicBezTo>
                    <a:pt x="3407" y="4163"/>
                    <a:pt x="3484" y="4221"/>
                    <a:pt x="3570" y="4221"/>
                  </a:cubicBezTo>
                  <a:lnTo>
                    <a:pt x="3599" y="4221"/>
                  </a:lnTo>
                  <a:cubicBezTo>
                    <a:pt x="3694" y="4201"/>
                    <a:pt x="3752" y="4106"/>
                    <a:pt x="3733" y="4020"/>
                  </a:cubicBezTo>
                  <a:lnTo>
                    <a:pt x="3694" y="3780"/>
                  </a:lnTo>
                  <a:cubicBezTo>
                    <a:pt x="3675" y="3704"/>
                    <a:pt x="3733" y="3627"/>
                    <a:pt x="3809" y="3618"/>
                  </a:cubicBezTo>
                  <a:cubicBezTo>
                    <a:pt x="3876" y="3599"/>
                    <a:pt x="3924" y="3551"/>
                    <a:pt x="3934" y="3493"/>
                  </a:cubicBezTo>
                  <a:lnTo>
                    <a:pt x="4010" y="3082"/>
                  </a:lnTo>
                  <a:cubicBezTo>
                    <a:pt x="4037" y="3012"/>
                    <a:pt x="4095" y="2966"/>
                    <a:pt x="4163" y="2966"/>
                  </a:cubicBezTo>
                  <a:cubicBezTo>
                    <a:pt x="4170" y="2966"/>
                    <a:pt x="4176" y="2966"/>
                    <a:pt x="4183" y="2967"/>
                  </a:cubicBezTo>
                  <a:lnTo>
                    <a:pt x="4269" y="2967"/>
                  </a:lnTo>
                  <a:cubicBezTo>
                    <a:pt x="4277" y="2969"/>
                    <a:pt x="4286" y="2969"/>
                    <a:pt x="4294" y="2969"/>
                  </a:cubicBezTo>
                  <a:cubicBezTo>
                    <a:pt x="4333" y="2969"/>
                    <a:pt x="4371" y="2952"/>
                    <a:pt x="4403" y="2929"/>
                  </a:cubicBezTo>
                  <a:cubicBezTo>
                    <a:pt x="4431" y="2890"/>
                    <a:pt x="4470" y="2871"/>
                    <a:pt x="4517" y="2871"/>
                  </a:cubicBezTo>
                  <a:lnTo>
                    <a:pt x="4785" y="2900"/>
                  </a:lnTo>
                  <a:cubicBezTo>
                    <a:pt x="4833" y="2919"/>
                    <a:pt x="4881" y="2957"/>
                    <a:pt x="4891" y="3015"/>
                  </a:cubicBezTo>
                  <a:lnTo>
                    <a:pt x="4919" y="3130"/>
                  </a:lnTo>
                  <a:cubicBezTo>
                    <a:pt x="4939" y="3216"/>
                    <a:pt x="4881" y="3302"/>
                    <a:pt x="4795" y="3321"/>
                  </a:cubicBezTo>
                  <a:lnTo>
                    <a:pt x="4039" y="3551"/>
                  </a:lnTo>
                  <a:cubicBezTo>
                    <a:pt x="3953" y="3570"/>
                    <a:pt x="3924" y="3675"/>
                    <a:pt x="3982" y="3742"/>
                  </a:cubicBezTo>
                  <a:lnTo>
                    <a:pt x="4049" y="3828"/>
                  </a:lnTo>
                  <a:cubicBezTo>
                    <a:pt x="4087" y="3857"/>
                    <a:pt x="4125" y="3876"/>
                    <a:pt x="4173" y="3876"/>
                  </a:cubicBezTo>
                  <a:lnTo>
                    <a:pt x="4613" y="3838"/>
                  </a:lnTo>
                  <a:cubicBezTo>
                    <a:pt x="4619" y="3837"/>
                    <a:pt x="4626" y="3837"/>
                    <a:pt x="4632" y="3837"/>
                  </a:cubicBezTo>
                  <a:cubicBezTo>
                    <a:pt x="4710" y="3837"/>
                    <a:pt x="4777" y="3892"/>
                    <a:pt x="4795" y="3972"/>
                  </a:cubicBezTo>
                  <a:lnTo>
                    <a:pt x="4814" y="4087"/>
                  </a:lnTo>
                  <a:cubicBezTo>
                    <a:pt x="4852" y="4278"/>
                    <a:pt x="4709" y="4469"/>
                    <a:pt x="4508" y="4479"/>
                  </a:cubicBezTo>
                  <a:lnTo>
                    <a:pt x="3666" y="4546"/>
                  </a:lnTo>
                  <a:cubicBezTo>
                    <a:pt x="3570" y="4556"/>
                    <a:pt x="3503" y="4651"/>
                    <a:pt x="3532" y="4747"/>
                  </a:cubicBezTo>
                  <a:cubicBezTo>
                    <a:pt x="3565" y="4845"/>
                    <a:pt x="3485" y="4937"/>
                    <a:pt x="3389" y="4937"/>
                  </a:cubicBezTo>
                  <a:cubicBezTo>
                    <a:pt x="3373" y="4937"/>
                    <a:pt x="3357" y="4934"/>
                    <a:pt x="3340" y="4929"/>
                  </a:cubicBezTo>
                  <a:lnTo>
                    <a:pt x="2718" y="4728"/>
                  </a:lnTo>
                  <a:cubicBezTo>
                    <a:pt x="2632" y="4699"/>
                    <a:pt x="2575" y="4623"/>
                    <a:pt x="2556" y="4536"/>
                  </a:cubicBezTo>
                  <a:cubicBezTo>
                    <a:pt x="2536" y="4422"/>
                    <a:pt x="2441" y="4335"/>
                    <a:pt x="2316" y="4335"/>
                  </a:cubicBezTo>
                  <a:lnTo>
                    <a:pt x="1723" y="4345"/>
                  </a:lnTo>
                  <a:cubicBezTo>
                    <a:pt x="1503" y="4355"/>
                    <a:pt x="1292" y="4402"/>
                    <a:pt x="1101" y="4489"/>
                  </a:cubicBezTo>
                  <a:lnTo>
                    <a:pt x="890" y="4584"/>
                  </a:lnTo>
                  <a:cubicBezTo>
                    <a:pt x="775" y="4632"/>
                    <a:pt x="689" y="4747"/>
                    <a:pt x="689" y="4871"/>
                  </a:cubicBezTo>
                  <a:lnTo>
                    <a:pt x="680" y="5044"/>
                  </a:lnTo>
                  <a:lnTo>
                    <a:pt x="86" y="5733"/>
                  </a:lnTo>
                  <a:cubicBezTo>
                    <a:pt x="29" y="5790"/>
                    <a:pt x="0" y="5867"/>
                    <a:pt x="0" y="5953"/>
                  </a:cubicBezTo>
                  <a:lnTo>
                    <a:pt x="0" y="6690"/>
                  </a:lnTo>
                  <a:cubicBezTo>
                    <a:pt x="0" y="6824"/>
                    <a:pt x="58" y="6948"/>
                    <a:pt x="153" y="7044"/>
                  </a:cubicBezTo>
                  <a:lnTo>
                    <a:pt x="689" y="7561"/>
                  </a:lnTo>
                  <a:cubicBezTo>
                    <a:pt x="766" y="7637"/>
                    <a:pt x="871" y="7685"/>
                    <a:pt x="996" y="7695"/>
                  </a:cubicBezTo>
                  <a:lnTo>
                    <a:pt x="2565" y="7838"/>
                  </a:lnTo>
                  <a:cubicBezTo>
                    <a:pt x="2670" y="7838"/>
                    <a:pt x="2737" y="7934"/>
                    <a:pt x="2728" y="8030"/>
                  </a:cubicBezTo>
                  <a:lnTo>
                    <a:pt x="2718" y="8106"/>
                  </a:lnTo>
                  <a:cubicBezTo>
                    <a:pt x="2699" y="8221"/>
                    <a:pt x="2757" y="8345"/>
                    <a:pt x="2852" y="8412"/>
                  </a:cubicBezTo>
                  <a:lnTo>
                    <a:pt x="3235" y="8699"/>
                  </a:lnTo>
                  <a:lnTo>
                    <a:pt x="3178" y="8891"/>
                  </a:lnTo>
                  <a:cubicBezTo>
                    <a:pt x="3139" y="9025"/>
                    <a:pt x="3178" y="9168"/>
                    <a:pt x="3283" y="9255"/>
                  </a:cubicBezTo>
                  <a:lnTo>
                    <a:pt x="3694" y="9609"/>
                  </a:lnTo>
                  <a:cubicBezTo>
                    <a:pt x="4096" y="9542"/>
                    <a:pt x="4489" y="9417"/>
                    <a:pt x="4862" y="9255"/>
                  </a:cubicBezTo>
                  <a:lnTo>
                    <a:pt x="5503" y="8479"/>
                  </a:lnTo>
                  <a:cubicBezTo>
                    <a:pt x="5599" y="8355"/>
                    <a:pt x="5685" y="8221"/>
                    <a:pt x="5752" y="8077"/>
                  </a:cubicBezTo>
                  <a:lnTo>
                    <a:pt x="6470" y="6422"/>
                  </a:lnTo>
                  <a:cubicBezTo>
                    <a:pt x="6546" y="6249"/>
                    <a:pt x="6422" y="6049"/>
                    <a:pt x="6231" y="6039"/>
                  </a:cubicBezTo>
                  <a:cubicBezTo>
                    <a:pt x="6020" y="6039"/>
                    <a:pt x="5829" y="5953"/>
                    <a:pt x="5695" y="5790"/>
                  </a:cubicBezTo>
                  <a:lnTo>
                    <a:pt x="4977" y="4938"/>
                  </a:lnTo>
                  <a:cubicBezTo>
                    <a:pt x="4864" y="4805"/>
                    <a:pt x="4979" y="4650"/>
                    <a:pt x="5109" y="4650"/>
                  </a:cubicBezTo>
                  <a:cubicBezTo>
                    <a:pt x="5156" y="4650"/>
                    <a:pt x="5204" y="4670"/>
                    <a:pt x="5245" y="4718"/>
                  </a:cubicBezTo>
                  <a:lnTo>
                    <a:pt x="5963" y="5570"/>
                  </a:lnTo>
                  <a:cubicBezTo>
                    <a:pt x="6020" y="5637"/>
                    <a:pt x="6116" y="5685"/>
                    <a:pt x="6211" y="5685"/>
                  </a:cubicBezTo>
                  <a:cubicBezTo>
                    <a:pt x="6317" y="5685"/>
                    <a:pt x="6422" y="5618"/>
                    <a:pt x="6470" y="5522"/>
                  </a:cubicBezTo>
                  <a:lnTo>
                    <a:pt x="6881" y="4709"/>
                  </a:lnTo>
                  <a:cubicBezTo>
                    <a:pt x="6920" y="4632"/>
                    <a:pt x="6900" y="4536"/>
                    <a:pt x="6833" y="4489"/>
                  </a:cubicBezTo>
                  <a:lnTo>
                    <a:pt x="6709" y="4412"/>
                  </a:lnTo>
                  <a:cubicBezTo>
                    <a:pt x="6671" y="4374"/>
                    <a:pt x="6652" y="4316"/>
                    <a:pt x="6680" y="4268"/>
                  </a:cubicBezTo>
                  <a:lnTo>
                    <a:pt x="6747" y="4182"/>
                  </a:lnTo>
                  <a:cubicBezTo>
                    <a:pt x="6808" y="4078"/>
                    <a:pt x="6918" y="4024"/>
                    <a:pt x="7031" y="4024"/>
                  </a:cubicBezTo>
                  <a:cubicBezTo>
                    <a:pt x="7114" y="4024"/>
                    <a:pt x="7199" y="4054"/>
                    <a:pt x="7264" y="4115"/>
                  </a:cubicBezTo>
                  <a:lnTo>
                    <a:pt x="7714" y="4565"/>
                  </a:lnTo>
                  <a:cubicBezTo>
                    <a:pt x="7695" y="4364"/>
                    <a:pt x="7676" y="4163"/>
                    <a:pt x="7637" y="3972"/>
                  </a:cubicBezTo>
                  <a:cubicBezTo>
                    <a:pt x="7274" y="1905"/>
                    <a:pt x="5628" y="306"/>
                    <a:pt x="3551" y="0"/>
                  </a:cubicBezTo>
                  <a:close/>
                </a:path>
              </a:pathLst>
            </a:custGeom>
            <a:solidFill>
              <a:srgbClr val="E06666"/>
            </a:solidFill>
            <a:ln w="95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7F6000"/>
                </a:solidFill>
              </a:endParaRPr>
            </a:p>
          </p:txBody>
        </p:sp>
        <p:sp>
          <p:nvSpPr>
            <p:cNvPr id="1300" name="Google Shape;1300;p47"/>
            <p:cNvSpPr/>
            <p:nvPr/>
          </p:nvSpPr>
          <p:spPr>
            <a:xfrm>
              <a:off x="2339468" y="2073189"/>
              <a:ext cx="16360" cy="26181"/>
            </a:xfrm>
            <a:custGeom>
              <a:avLst/>
              <a:gdLst/>
              <a:ahLst/>
              <a:cxnLst/>
              <a:rect l="l" t="t" r="r" b="b"/>
              <a:pathLst>
                <a:path w="623" h="997" extrusionOk="0">
                  <a:moveTo>
                    <a:pt x="441" y="1"/>
                  </a:moveTo>
                  <a:cubicBezTo>
                    <a:pt x="345" y="1"/>
                    <a:pt x="269" y="77"/>
                    <a:pt x="269" y="173"/>
                  </a:cubicBezTo>
                  <a:lnTo>
                    <a:pt x="269" y="546"/>
                  </a:lnTo>
                  <a:lnTo>
                    <a:pt x="116" y="699"/>
                  </a:lnTo>
                  <a:cubicBezTo>
                    <a:pt x="1" y="805"/>
                    <a:pt x="77" y="996"/>
                    <a:pt x="230" y="996"/>
                  </a:cubicBezTo>
                  <a:cubicBezTo>
                    <a:pt x="278" y="996"/>
                    <a:pt x="326" y="977"/>
                    <a:pt x="355" y="948"/>
                  </a:cubicBezTo>
                  <a:lnTo>
                    <a:pt x="565" y="747"/>
                  </a:lnTo>
                  <a:cubicBezTo>
                    <a:pt x="604" y="719"/>
                    <a:pt x="623" y="671"/>
                    <a:pt x="623" y="623"/>
                  </a:cubicBezTo>
                  <a:lnTo>
                    <a:pt x="613" y="173"/>
                  </a:lnTo>
                  <a:cubicBezTo>
                    <a:pt x="613" y="77"/>
                    <a:pt x="537" y="1"/>
                    <a:pt x="441" y="1"/>
                  </a:cubicBezTo>
                  <a:close/>
                </a:path>
              </a:pathLst>
            </a:custGeom>
            <a:solidFill>
              <a:srgbClr val="E06666"/>
            </a:solidFill>
            <a:ln w="95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7F6000"/>
                </a:solidFill>
              </a:endParaRPr>
            </a:p>
          </p:txBody>
        </p:sp>
        <p:sp>
          <p:nvSpPr>
            <p:cNvPr id="1301" name="Google Shape;1301;p47"/>
            <p:cNvSpPr/>
            <p:nvPr/>
          </p:nvSpPr>
          <p:spPr>
            <a:xfrm>
              <a:off x="2309322" y="2158901"/>
              <a:ext cx="146531" cy="119641"/>
            </a:xfrm>
            <a:custGeom>
              <a:avLst/>
              <a:gdLst/>
              <a:ahLst/>
              <a:cxnLst/>
              <a:rect l="l" t="t" r="r" b="b"/>
              <a:pathLst>
                <a:path w="5580" h="4556" extrusionOk="0">
                  <a:moveTo>
                    <a:pt x="670" y="0"/>
                  </a:moveTo>
                  <a:lnTo>
                    <a:pt x="77" y="670"/>
                  </a:lnTo>
                  <a:cubicBezTo>
                    <a:pt x="29" y="737"/>
                    <a:pt x="0" y="814"/>
                    <a:pt x="0" y="890"/>
                  </a:cubicBezTo>
                  <a:lnTo>
                    <a:pt x="0" y="1627"/>
                  </a:lnTo>
                  <a:cubicBezTo>
                    <a:pt x="0" y="1761"/>
                    <a:pt x="58" y="1895"/>
                    <a:pt x="153" y="1991"/>
                  </a:cubicBezTo>
                  <a:lnTo>
                    <a:pt x="680" y="2498"/>
                  </a:lnTo>
                  <a:cubicBezTo>
                    <a:pt x="766" y="2575"/>
                    <a:pt x="871" y="2622"/>
                    <a:pt x="986" y="2642"/>
                  </a:cubicBezTo>
                  <a:lnTo>
                    <a:pt x="2565" y="2785"/>
                  </a:lnTo>
                  <a:cubicBezTo>
                    <a:pt x="2670" y="2785"/>
                    <a:pt x="2737" y="2881"/>
                    <a:pt x="2728" y="2977"/>
                  </a:cubicBezTo>
                  <a:lnTo>
                    <a:pt x="2718" y="3053"/>
                  </a:lnTo>
                  <a:cubicBezTo>
                    <a:pt x="2699" y="3168"/>
                    <a:pt x="2757" y="3292"/>
                    <a:pt x="2852" y="3359"/>
                  </a:cubicBezTo>
                  <a:lnTo>
                    <a:pt x="3235" y="3646"/>
                  </a:lnTo>
                  <a:lnTo>
                    <a:pt x="3178" y="3838"/>
                  </a:lnTo>
                  <a:cubicBezTo>
                    <a:pt x="3139" y="3972"/>
                    <a:pt x="3178" y="4115"/>
                    <a:pt x="3283" y="4202"/>
                  </a:cubicBezTo>
                  <a:lnTo>
                    <a:pt x="3694" y="4556"/>
                  </a:lnTo>
                  <a:lnTo>
                    <a:pt x="3704" y="4556"/>
                  </a:lnTo>
                  <a:cubicBezTo>
                    <a:pt x="3991" y="4508"/>
                    <a:pt x="4278" y="4422"/>
                    <a:pt x="4556" y="4316"/>
                  </a:cubicBezTo>
                  <a:lnTo>
                    <a:pt x="4623" y="4297"/>
                  </a:lnTo>
                  <a:cubicBezTo>
                    <a:pt x="4690" y="4269"/>
                    <a:pt x="4747" y="4249"/>
                    <a:pt x="4805" y="4221"/>
                  </a:cubicBezTo>
                  <a:lnTo>
                    <a:pt x="4862" y="4192"/>
                  </a:lnTo>
                  <a:lnTo>
                    <a:pt x="5503" y="3426"/>
                  </a:lnTo>
                  <a:cubicBezTo>
                    <a:pt x="5532" y="3388"/>
                    <a:pt x="5561" y="3350"/>
                    <a:pt x="5580" y="3312"/>
                  </a:cubicBezTo>
                  <a:lnTo>
                    <a:pt x="5274" y="3312"/>
                  </a:lnTo>
                  <a:cubicBezTo>
                    <a:pt x="3187" y="3312"/>
                    <a:pt x="1331" y="1981"/>
                    <a:pt x="670" y="0"/>
                  </a:cubicBezTo>
                  <a:close/>
                </a:path>
              </a:pathLst>
            </a:custGeom>
            <a:solidFill>
              <a:srgbClr val="E06666"/>
            </a:solidFill>
            <a:ln w="95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7F6000"/>
                </a:solidFill>
              </a:endParaRPr>
            </a:p>
          </p:txBody>
        </p:sp>
        <p:sp>
          <p:nvSpPr>
            <p:cNvPr id="1302" name="Google Shape;1302;p47"/>
            <p:cNvSpPr/>
            <p:nvPr/>
          </p:nvSpPr>
          <p:spPr>
            <a:xfrm>
              <a:off x="2236765" y="2073740"/>
              <a:ext cx="345765" cy="256403"/>
            </a:xfrm>
            <a:custGeom>
              <a:avLst/>
              <a:gdLst/>
              <a:ahLst/>
              <a:cxnLst/>
              <a:rect l="l" t="t" r="r" b="b"/>
              <a:pathLst>
                <a:path w="13167" h="9764" extrusionOk="0">
                  <a:moveTo>
                    <a:pt x="11542" y="0"/>
                  </a:moveTo>
                  <a:cubicBezTo>
                    <a:pt x="11407" y="0"/>
                    <a:pt x="11274" y="126"/>
                    <a:pt x="11338" y="286"/>
                  </a:cubicBezTo>
                  <a:cubicBezTo>
                    <a:pt x="12697" y="3148"/>
                    <a:pt x="11740" y="6574"/>
                    <a:pt x="9089" y="8306"/>
                  </a:cubicBezTo>
                  <a:cubicBezTo>
                    <a:pt x="8022" y="9007"/>
                    <a:pt x="6813" y="9347"/>
                    <a:pt x="5613" y="9347"/>
                  </a:cubicBezTo>
                  <a:cubicBezTo>
                    <a:pt x="3834" y="9347"/>
                    <a:pt x="2076" y="8600"/>
                    <a:pt x="830" y="7177"/>
                  </a:cubicBezTo>
                  <a:lnTo>
                    <a:pt x="830" y="7177"/>
                  </a:lnTo>
                  <a:lnTo>
                    <a:pt x="1567" y="7416"/>
                  </a:lnTo>
                  <a:cubicBezTo>
                    <a:pt x="1599" y="7429"/>
                    <a:pt x="1629" y="7435"/>
                    <a:pt x="1656" y="7435"/>
                  </a:cubicBezTo>
                  <a:cubicBezTo>
                    <a:pt x="1872" y="7435"/>
                    <a:pt x="1955" y="7082"/>
                    <a:pt x="1701" y="7014"/>
                  </a:cubicBezTo>
                  <a:lnTo>
                    <a:pt x="294" y="6545"/>
                  </a:lnTo>
                  <a:cubicBezTo>
                    <a:pt x="272" y="6538"/>
                    <a:pt x="249" y="6535"/>
                    <a:pt x="228" y="6535"/>
                  </a:cubicBezTo>
                  <a:cubicBezTo>
                    <a:pt x="102" y="6535"/>
                    <a:pt x="0" y="6645"/>
                    <a:pt x="17" y="6784"/>
                  </a:cubicBezTo>
                  <a:lnTo>
                    <a:pt x="256" y="8421"/>
                  </a:lnTo>
                  <a:cubicBezTo>
                    <a:pt x="275" y="8526"/>
                    <a:pt x="361" y="8603"/>
                    <a:pt x="466" y="8603"/>
                  </a:cubicBezTo>
                  <a:lnTo>
                    <a:pt x="495" y="8603"/>
                  </a:lnTo>
                  <a:cubicBezTo>
                    <a:pt x="610" y="8583"/>
                    <a:pt x="696" y="8478"/>
                    <a:pt x="677" y="8363"/>
                  </a:cubicBezTo>
                  <a:lnTo>
                    <a:pt x="553" y="7492"/>
                  </a:lnTo>
                  <a:lnTo>
                    <a:pt x="553" y="7492"/>
                  </a:lnTo>
                  <a:cubicBezTo>
                    <a:pt x="1880" y="8985"/>
                    <a:pt x="3736" y="9764"/>
                    <a:pt x="5614" y="9764"/>
                  </a:cubicBezTo>
                  <a:cubicBezTo>
                    <a:pt x="6903" y="9764"/>
                    <a:pt x="8202" y="9397"/>
                    <a:pt x="9348" y="8641"/>
                  </a:cubicBezTo>
                  <a:cubicBezTo>
                    <a:pt x="12152" y="6794"/>
                    <a:pt x="13166" y="3157"/>
                    <a:pt x="11731" y="114"/>
                  </a:cubicBezTo>
                  <a:lnTo>
                    <a:pt x="11721" y="104"/>
                  </a:lnTo>
                  <a:cubicBezTo>
                    <a:pt x="11677" y="31"/>
                    <a:pt x="11609" y="0"/>
                    <a:pt x="11542" y="0"/>
                  </a:cubicBezTo>
                  <a:close/>
                </a:path>
              </a:pathLst>
            </a:custGeom>
            <a:solidFill>
              <a:srgbClr val="E06666"/>
            </a:solidFill>
            <a:ln w="95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7F6000"/>
                </a:solidFill>
              </a:endParaRPr>
            </a:p>
          </p:txBody>
        </p:sp>
        <p:sp>
          <p:nvSpPr>
            <p:cNvPr id="1303" name="Google Shape;1303;p47"/>
            <p:cNvSpPr/>
            <p:nvPr/>
          </p:nvSpPr>
          <p:spPr>
            <a:xfrm>
              <a:off x="2186425" y="1976158"/>
              <a:ext cx="344820" cy="255510"/>
            </a:xfrm>
            <a:custGeom>
              <a:avLst/>
              <a:gdLst/>
              <a:ahLst/>
              <a:cxnLst/>
              <a:rect l="l" t="t" r="r" b="b"/>
              <a:pathLst>
                <a:path w="13131" h="9730" extrusionOk="0">
                  <a:moveTo>
                    <a:pt x="7544" y="0"/>
                  </a:moveTo>
                  <a:cubicBezTo>
                    <a:pt x="6257" y="0"/>
                    <a:pt x="4960" y="367"/>
                    <a:pt x="3819" y="1121"/>
                  </a:cubicBezTo>
                  <a:cubicBezTo>
                    <a:pt x="1024" y="2968"/>
                    <a:pt x="0" y="6586"/>
                    <a:pt x="1417" y="9620"/>
                  </a:cubicBezTo>
                  <a:cubicBezTo>
                    <a:pt x="1459" y="9697"/>
                    <a:pt x="1526" y="9730"/>
                    <a:pt x="1593" y="9730"/>
                  </a:cubicBezTo>
                  <a:cubicBezTo>
                    <a:pt x="1725" y="9730"/>
                    <a:pt x="1857" y="9603"/>
                    <a:pt x="1800" y="9438"/>
                  </a:cubicBezTo>
                  <a:cubicBezTo>
                    <a:pt x="1388" y="8586"/>
                    <a:pt x="1178" y="7658"/>
                    <a:pt x="1187" y="6720"/>
                  </a:cubicBezTo>
                  <a:cubicBezTo>
                    <a:pt x="1187" y="4079"/>
                    <a:pt x="2824" y="1715"/>
                    <a:pt x="5302" y="786"/>
                  </a:cubicBezTo>
                  <a:cubicBezTo>
                    <a:pt x="6026" y="514"/>
                    <a:pt x="6777" y="383"/>
                    <a:pt x="7521" y="383"/>
                  </a:cubicBezTo>
                  <a:cubicBezTo>
                    <a:pt x="9317" y="383"/>
                    <a:pt x="11073" y="1149"/>
                    <a:pt x="12298" y="2557"/>
                  </a:cubicBezTo>
                  <a:lnTo>
                    <a:pt x="11571" y="2318"/>
                  </a:lnTo>
                  <a:cubicBezTo>
                    <a:pt x="11549" y="2312"/>
                    <a:pt x="11529" y="2309"/>
                    <a:pt x="11509" y="2309"/>
                  </a:cubicBezTo>
                  <a:cubicBezTo>
                    <a:pt x="11294" y="2309"/>
                    <a:pt x="11209" y="2623"/>
                    <a:pt x="11437" y="2720"/>
                  </a:cubicBezTo>
                  <a:lnTo>
                    <a:pt x="12844" y="3179"/>
                  </a:lnTo>
                  <a:cubicBezTo>
                    <a:pt x="12863" y="3189"/>
                    <a:pt x="12882" y="3198"/>
                    <a:pt x="12911" y="3198"/>
                  </a:cubicBezTo>
                  <a:cubicBezTo>
                    <a:pt x="13035" y="3189"/>
                    <a:pt x="13131" y="3083"/>
                    <a:pt x="13121" y="2959"/>
                  </a:cubicBezTo>
                  <a:lnTo>
                    <a:pt x="12882" y="1313"/>
                  </a:lnTo>
                  <a:cubicBezTo>
                    <a:pt x="12869" y="1181"/>
                    <a:pt x="12773" y="1121"/>
                    <a:pt x="12676" y="1121"/>
                  </a:cubicBezTo>
                  <a:cubicBezTo>
                    <a:pt x="12554" y="1121"/>
                    <a:pt x="12429" y="1215"/>
                    <a:pt x="12461" y="1380"/>
                  </a:cubicBezTo>
                  <a:lnTo>
                    <a:pt x="12576" y="2241"/>
                  </a:lnTo>
                  <a:cubicBezTo>
                    <a:pt x="11251" y="769"/>
                    <a:pt x="9407" y="0"/>
                    <a:pt x="7544" y="0"/>
                  </a:cubicBezTo>
                  <a:close/>
                </a:path>
              </a:pathLst>
            </a:custGeom>
            <a:solidFill>
              <a:srgbClr val="E06666"/>
            </a:solidFill>
            <a:ln w="95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7F6000"/>
                </a:solidFill>
              </a:endParaRPr>
            </a:p>
          </p:txBody>
        </p:sp>
      </p:grpSp>
      <p:sp>
        <p:nvSpPr>
          <p:cNvPr id="1304" name="Google Shape;1304;p47"/>
          <p:cNvSpPr txBox="1"/>
          <p:nvPr/>
        </p:nvSpPr>
        <p:spPr>
          <a:xfrm>
            <a:off x="747350" y="1431888"/>
            <a:ext cx="44841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Bree Serif"/>
              <a:buChar char="●"/>
            </a:pPr>
            <a:r>
              <a:rPr lang="en" sz="17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Periodically Retrieve Driver’s Location </a:t>
            </a:r>
            <a:endParaRPr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Bree Serif"/>
              <a:buChar char="●"/>
            </a:pPr>
            <a:r>
              <a:rPr lang="en" sz="17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Real-time update</a:t>
            </a:r>
            <a:endParaRPr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Bree Serif"/>
              <a:buChar char="●"/>
            </a:pPr>
            <a:r>
              <a:rPr lang="en" sz="17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Estimated Arrival Time</a:t>
            </a:r>
            <a:endParaRPr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305" name="Google Shape;130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3625" y="3077437"/>
            <a:ext cx="2835600" cy="148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1463" y="3093250"/>
            <a:ext cx="1457075" cy="145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48"/>
          <p:cNvSpPr txBox="1"/>
          <p:nvPr/>
        </p:nvSpPr>
        <p:spPr>
          <a:xfrm>
            <a:off x="769375" y="921827"/>
            <a:ext cx="2919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9CB9C"/>
                </a:solidFill>
                <a:latin typeface="Bree Serif"/>
                <a:ea typeface="Bree Serif"/>
                <a:cs typeface="Bree Serif"/>
                <a:sym typeface="Bree Serif"/>
              </a:rPr>
              <a:t>Smart Jobs Assignment</a:t>
            </a:r>
            <a:endParaRPr sz="2700">
              <a:solidFill>
                <a:srgbClr val="F9CB9C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312" name="Google Shape;1312;p48"/>
          <p:cNvGrpSpPr/>
          <p:nvPr/>
        </p:nvGrpSpPr>
        <p:grpSpPr>
          <a:xfrm>
            <a:off x="3688970" y="760225"/>
            <a:ext cx="390677" cy="435208"/>
            <a:chOff x="5388701" y="2393823"/>
            <a:chExt cx="280982" cy="395896"/>
          </a:xfrm>
        </p:grpSpPr>
        <p:sp>
          <p:nvSpPr>
            <p:cNvPr id="1313" name="Google Shape;1313;p48"/>
            <p:cNvSpPr/>
            <p:nvPr/>
          </p:nvSpPr>
          <p:spPr>
            <a:xfrm>
              <a:off x="5388701" y="2419243"/>
              <a:ext cx="280982" cy="370476"/>
            </a:xfrm>
            <a:custGeom>
              <a:avLst/>
              <a:gdLst/>
              <a:ahLst/>
              <a:cxnLst/>
              <a:rect l="l" t="t" r="r" b="b"/>
              <a:pathLst>
                <a:path w="10700" h="14108" extrusionOk="0">
                  <a:moveTo>
                    <a:pt x="737" y="1"/>
                  </a:moveTo>
                  <a:cubicBezTo>
                    <a:pt x="326" y="1"/>
                    <a:pt x="0" y="326"/>
                    <a:pt x="0" y="738"/>
                  </a:cubicBezTo>
                  <a:lnTo>
                    <a:pt x="0" y="13380"/>
                  </a:lnTo>
                  <a:cubicBezTo>
                    <a:pt x="0" y="13782"/>
                    <a:pt x="326" y="14108"/>
                    <a:pt x="737" y="14108"/>
                  </a:cubicBezTo>
                  <a:lnTo>
                    <a:pt x="9972" y="14108"/>
                  </a:lnTo>
                  <a:cubicBezTo>
                    <a:pt x="10374" y="14108"/>
                    <a:pt x="10700" y="13782"/>
                    <a:pt x="10700" y="13380"/>
                  </a:cubicBezTo>
                  <a:lnTo>
                    <a:pt x="10700" y="728"/>
                  </a:lnTo>
                  <a:cubicBezTo>
                    <a:pt x="10700" y="326"/>
                    <a:pt x="10374" y="1"/>
                    <a:pt x="9972" y="1"/>
                  </a:cubicBezTo>
                  <a:lnTo>
                    <a:pt x="6077" y="1"/>
                  </a:lnTo>
                  <a:cubicBezTo>
                    <a:pt x="6058" y="393"/>
                    <a:pt x="5742" y="700"/>
                    <a:pt x="5350" y="700"/>
                  </a:cubicBezTo>
                  <a:cubicBezTo>
                    <a:pt x="4958" y="700"/>
                    <a:pt x="4632" y="393"/>
                    <a:pt x="4623" y="1"/>
                  </a:cubicBezTo>
                  <a:close/>
                </a:path>
              </a:pathLst>
            </a:custGeom>
            <a:solidFill>
              <a:srgbClr val="F9CB9C"/>
            </a:solidFill>
            <a:ln w="9525" cap="flat" cmpd="sng">
              <a:solidFill>
                <a:srgbClr val="1A1F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314" name="Google Shape;1314;p48"/>
            <p:cNvSpPr/>
            <p:nvPr/>
          </p:nvSpPr>
          <p:spPr>
            <a:xfrm>
              <a:off x="5401516" y="2419506"/>
              <a:ext cx="255352" cy="344584"/>
            </a:xfrm>
            <a:custGeom>
              <a:avLst/>
              <a:gdLst/>
              <a:ahLst/>
              <a:cxnLst/>
              <a:rect l="l" t="t" r="r" b="b"/>
              <a:pathLst>
                <a:path w="9724" h="13122" extrusionOk="0">
                  <a:moveTo>
                    <a:pt x="2192" y="1"/>
                  </a:moveTo>
                  <a:lnTo>
                    <a:pt x="2192" y="240"/>
                  </a:lnTo>
                  <a:cubicBezTo>
                    <a:pt x="2192" y="374"/>
                    <a:pt x="2087" y="479"/>
                    <a:pt x="1953" y="479"/>
                  </a:cubicBezTo>
                  <a:lnTo>
                    <a:pt x="488" y="479"/>
                  </a:lnTo>
                  <a:cubicBezTo>
                    <a:pt x="211" y="479"/>
                    <a:pt x="0" y="699"/>
                    <a:pt x="0" y="967"/>
                  </a:cubicBezTo>
                  <a:lnTo>
                    <a:pt x="0" y="12633"/>
                  </a:lnTo>
                  <a:cubicBezTo>
                    <a:pt x="0" y="12901"/>
                    <a:pt x="220" y="13121"/>
                    <a:pt x="488" y="13121"/>
                  </a:cubicBezTo>
                  <a:lnTo>
                    <a:pt x="9236" y="13121"/>
                  </a:lnTo>
                  <a:cubicBezTo>
                    <a:pt x="9504" y="13121"/>
                    <a:pt x="9724" y="12901"/>
                    <a:pt x="9724" y="12633"/>
                  </a:cubicBezTo>
                  <a:lnTo>
                    <a:pt x="9724" y="967"/>
                  </a:lnTo>
                  <a:cubicBezTo>
                    <a:pt x="9724" y="699"/>
                    <a:pt x="9504" y="479"/>
                    <a:pt x="9236" y="479"/>
                  </a:cubicBezTo>
                  <a:lnTo>
                    <a:pt x="7781" y="479"/>
                  </a:lnTo>
                  <a:cubicBezTo>
                    <a:pt x="7647" y="479"/>
                    <a:pt x="7542" y="374"/>
                    <a:pt x="7542" y="240"/>
                  </a:cubicBezTo>
                  <a:lnTo>
                    <a:pt x="7542" y="1"/>
                  </a:lnTo>
                  <a:lnTo>
                    <a:pt x="5599" y="1"/>
                  </a:lnTo>
                  <a:cubicBezTo>
                    <a:pt x="5580" y="393"/>
                    <a:pt x="5254" y="699"/>
                    <a:pt x="4872" y="699"/>
                  </a:cubicBezTo>
                  <a:cubicBezTo>
                    <a:pt x="4479" y="699"/>
                    <a:pt x="4154" y="393"/>
                    <a:pt x="4135" y="1"/>
                  </a:cubicBezTo>
                  <a:close/>
                </a:path>
              </a:pathLst>
            </a:custGeom>
            <a:solidFill>
              <a:srgbClr val="F9CB9C"/>
            </a:solidFill>
            <a:ln w="9525" cap="flat" cmpd="sng">
              <a:solidFill>
                <a:srgbClr val="1A1F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315" name="Google Shape;1315;p48"/>
            <p:cNvSpPr/>
            <p:nvPr/>
          </p:nvSpPr>
          <p:spPr>
            <a:xfrm>
              <a:off x="5414330" y="2444899"/>
              <a:ext cx="229722" cy="306375"/>
            </a:xfrm>
            <a:custGeom>
              <a:avLst/>
              <a:gdLst/>
              <a:ahLst/>
              <a:cxnLst/>
              <a:rect l="l" t="t" r="r" b="b"/>
              <a:pathLst>
                <a:path w="8748" h="11667" extrusionOk="0">
                  <a:moveTo>
                    <a:pt x="240" y="0"/>
                  </a:moveTo>
                  <a:cubicBezTo>
                    <a:pt x="106" y="0"/>
                    <a:pt x="0" y="105"/>
                    <a:pt x="0" y="239"/>
                  </a:cubicBezTo>
                  <a:lnTo>
                    <a:pt x="0" y="11427"/>
                  </a:lnTo>
                  <a:cubicBezTo>
                    <a:pt x="0" y="11561"/>
                    <a:pt x="106" y="11666"/>
                    <a:pt x="240" y="11666"/>
                  </a:cubicBezTo>
                  <a:lnTo>
                    <a:pt x="8508" y="11666"/>
                  </a:lnTo>
                  <a:cubicBezTo>
                    <a:pt x="8642" y="11666"/>
                    <a:pt x="8748" y="11561"/>
                    <a:pt x="8738" y="11427"/>
                  </a:cubicBezTo>
                  <a:lnTo>
                    <a:pt x="8738" y="239"/>
                  </a:lnTo>
                  <a:cubicBezTo>
                    <a:pt x="8738" y="105"/>
                    <a:pt x="8633" y="0"/>
                    <a:pt x="8499" y="0"/>
                  </a:cubicBezTo>
                  <a:close/>
                </a:path>
              </a:pathLst>
            </a:custGeom>
            <a:solidFill>
              <a:srgbClr val="F9CB9C"/>
            </a:solidFill>
            <a:ln w="9525" cap="flat" cmpd="sng">
              <a:solidFill>
                <a:srgbClr val="1A1F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316" name="Google Shape;1316;p48"/>
            <p:cNvSpPr/>
            <p:nvPr/>
          </p:nvSpPr>
          <p:spPr>
            <a:xfrm>
              <a:off x="5471866" y="2393823"/>
              <a:ext cx="114625" cy="57378"/>
            </a:xfrm>
            <a:custGeom>
              <a:avLst/>
              <a:gdLst/>
              <a:ahLst/>
              <a:cxnLst/>
              <a:rect l="l" t="t" r="r" b="b"/>
              <a:pathLst>
                <a:path w="4365" h="2185" extrusionOk="0">
                  <a:moveTo>
                    <a:pt x="2177" y="617"/>
                  </a:moveTo>
                  <a:cubicBezTo>
                    <a:pt x="2362" y="617"/>
                    <a:pt x="2537" y="758"/>
                    <a:pt x="2537" y="979"/>
                  </a:cubicBezTo>
                  <a:cubicBezTo>
                    <a:pt x="2537" y="1170"/>
                    <a:pt x="2384" y="1333"/>
                    <a:pt x="2183" y="1333"/>
                  </a:cubicBezTo>
                  <a:cubicBezTo>
                    <a:pt x="1858" y="1333"/>
                    <a:pt x="1704" y="950"/>
                    <a:pt x="1925" y="720"/>
                  </a:cubicBezTo>
                  <a:cubicBezTo>
                    <a:pt x="1999" y="649"/>
                    <a:pt x="2089" y="617"/>
                    <a:pt x="2177" y="617"/>
                  </a:cubicBezTo>
                  <a:close/>
                  <a:moveTo>
                    <a:pt x="2184" y="0"/>
                  </a:moveTo>
                  <a:cubicBezTo>
                    <a:pt x="1858" y="0"/>
                    <a:pt x="1532" y="160"/>
                    <a:pt x="1350" y="481"/>
                  </a:cubicBezTo>
                  <a:lnTo>
                    <a:pt x="479" y="481"/>
                  </a:lnTo>
                  <a:cubicBezTo>
                    <a:pt x="212" y="481"/>
                    <a:pt x="1" y="701"/>
                    <a:pt x="1" y="969"/>
                  </a:cubicBezTo>
                  <a:lnTo>
                    <a:pt x="1" y="1945"/>
                  </a:lnTo>
                  <a:cubicBezTo>
                    <a:pt x="1" y="2079"/>
                    <a:pt x="106" y="2184"/>
                    <a:pt x="240" y="2184"/>
                  </a:cubicBezTo>
                  <a:lnTo>
                    <a:pt x="4126" y="2184"/>
                  </a:lnTo>
                  <a:cubicBezTo>
                    <a:pt x="4260" y="2184"/>
                    <a:pt x="4365" y="2079"/>
                    <a:pt x="4365" y="1945"/>
                  </a:cubicBezTo>
                  <a:lnTo>
                    <a:pt x="4365" y="969"/>
                  </a:lnTo>
                  <a:cubicBezTo>
                    <a:pt x="4365" y="701"/>
                    <a:pt x="4154" y="490"/>
                    <a:pt x="3886" y="481"/>
                  </a:cubicBezTo>
                  <a:lnTo>
                    <a:pt x="3025" y="481"/>
                  </a:lnTo>
                  <a:cubicBezTo>
                    <a:pt x="2839" y="160"/>
                    <a:pt x="2511" y="0"/>
                    <a:pt x="2184" y="0"/>
                  </a:cubicBezTo>
                  <a:close/>
                </a:path>
              </a:pathLst>
            </a:custGeom>
            <a:solidFill>
              <a:srgbClr val="F9CB9C"/>
            </a:solidFill>
            <a:ln w="9525" cap="flat" cmpd="sng">
              <a:solidFill>
                <a:srgbClr val="1A1F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317" name="Google Shape;1317;p48"/>
            <p:cNvSpPr/>
            <p:nvPr/>
          </p:nvSpPr>
          <p:spPr>
            <a:xfrm>
              <a:off x="5471866" y="2438597"/>
              <a:ext cx="114625" cy="12605"/>
            </a:xfrm>
            <a:custGeom>
              <a:avLst/>
              <a:gdLst/>
              <a:ahLst/>
              <a:cxnLst/>
              <a:rect l="l" t="t" r="r" b="b"/>
              <a:pathLst>
                <a:path w="4365" h="480" extrusionOk="0">
                  <a:moveTo>
                    <a:pt x="240" y="1"/>
                  </a:moveTo>
                  <a:cubicBezTo>
                    <a:pt x="106" y="1"/>
                    <a:pt x="1" y="106"/>
                    <a:pt x="1" y="240"/>
                  </a:cubicBezTo>
                  <a:cubicBezTo>
                    <a:pt x="1" y="374"/>
                    <a:pt x="106" y="479"/>
                    <a:pt x="240" y="479"/>
                  </a:cubicBezTo>
                  <a:lnTo>
                    <a:pt x="4126" y="479"/>
                  </a:lnTo>
                  <a:cubicBezTo>
                    <a:pt x="4260" y="479"/>
                    <a:pt x="4365" y="374"/>
                    <a:pt x="4365" y="240"/>
                  </a:cubicBezTo>
                  <a:cubicBezTo>
                    <a:pt x="4365" y="106"/>
                    <a:pt x="4260" y="1"/>
                    <a:pt x="4126" y="1"/>
                  </a:cubicBezTo>
                  <a:close/>
                </a:path>
              </a:pathLst>
            </a:custGeom>
            <a:solidFill>
              <a:srgbClr val="F9CB9C"/>
            </a:solidFill>
            <a:ln w="9525" cap="flat" cmpd="sng">
              <a:solidFill>
                <a:srgbClr val="1A1F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318" name="Google Shape;1318;p48"/>
            <p:cNvSpPr/>
            <p:nvPr/>
          </p:nvSpPr>
          <p:spPr>
            <a:xfrm>
              <a:off x="5542007" y="2483344"/>
              <a:ext cx="76417" cy="25393"/>
            </a:xfrm>
            <a:custGeom>
              <a:avLst/>
              <a:gdLst/>
              <a:ahLst/>
              <a:cxnLst/>
              <a:rect l="l" t="t" r="r" b="b"/>
              <a:pathLst>
                <a:path w="2910" h="967" extrusionOk="0">
                  <a:moveTo>
                    <a:pt x="239" y="0"/>
                  </a:moveTo>
                  <a:cubicBezTo>
                    <a:pt x="105" y="0"/>
                    <a:pt x="0" y="106"/>
                    <a:pt x="0" y="240"/>
                  </a:cubicBezTo>
                  <a:lnTo>
                    <a:pt x="0" y="718"/>
                  </a:lnTo>
                  <a:cubicBezTo>
                    <a:pt x="0" y="852"/>
                    <a:pt x="105" y="967"/>
                    <a:pt x="239" y="967"/>
                  </a:cubicBezTo>
                  <a:lnTo>
                    <a:pt x="2670" y="967"/>
                  </a:lnTo>
                  <a:cubicBezTo>
                    <a:pt x="2804" y="967"/>
                    <a:pt x="2909" y="862"/>
                    <a:pt x="2909" y="728"/>
                  </a:cubicBezTo>
                  <a:lnTo>
                    <a:pt x="2909" y="240"/>
                  </a:lnTo>
                  <a:cubicBezTo>
                    <a:pt x="2909" y="106"/>
                    <a:pt x="2804" y="0"/>
                    <a:pt x="2670" y="0"/>
                  </a:cubicBezTo>
                  <a:close/>
                </a:path>
              </a:pathLst>
            </a:custGeom>
            <a:solidFill>
              <a:srgbClr val="F9CB9C"/>
            </a:solidFill>
            <a:ln w="9525" cap="flat" cmpd="sng">
              <a:solidFill>
                <a:srgbClr val="1A1F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319" name="Google Shape;1319;p48"/>
            <p:cNvSpPr/>
            <p:nvPr/>
          </p:nvSpPr>
          <p:spPr>
            <a:xfrm>
              <a:off x="5539722" y="2527828"/>
              <a:ext cx="80960" cy="12841"/>
            </a:xfrm>
            <a:custGeom>
              <a:avLst/>
              <a:gdLst/>
              <a:ahLst/>
              <a:cxnLst/>
              <a:rect l="l" t="t" r="r" b="b"/>
              <a:pathLst>
                <a:path w="3083" h="489" extrusionOk="0">
                  <a:moveTo>
                    <a:pt x="326" y="0"/>
                  </a:moveTo>
                  <a:cubicBezTo>
                    <a:pt x="1" y="0"/>
                    <a:pt x="1" y="488"/>
                    <a:pt x="326" y="488"/>
                  </a:cubicBezTo>
                  <a:lnTo>
                    <a:pt x="2757" y="488"/>
                  </a:lnTo>
                  <a:cubicBezTo>
                    <a:pt x="3083" y="488"/>
                    <a:pt x="3083" y="0"/>
                    <a:pt x="2757" y="0"/>
                  </a:cubicBezTo>
                  <a:close/>
                </a:path>
              </a:pathLst>
            </a:custGeom>
            <a:solidFill>
              <a:srgbClr val="F9CB9C"/>
            </a:solidFill>
            <a:ln w="9525" cap="flat" cmpd="sng">
              <a:solidFill>
                <a:srgbClr val="1A1F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320" name="Google Shape;1320;p48"/>
            <p:cNvSpPr/>
            <p:nvPr/>
          </p:nvSpPr>
          <p:spPr>
            <a:xfrm>
              <a:off x="5539722" y="2553458"/>
              <a:ext cx="42751" cy="12841"/>
            </a:xfrm>
            <a:custGeom>
              <a:avLst/>
              <a:gdLst/>
              <a:ahLst/>
              <a:cxnLst/>
              <a:rect l="l" t="t" r="r" b="b"/>
              <a:pathLst>
                <a:path w="1628" h="489" extrusionOk="0">
                  <a:moveTo>
                    <a:pt x="326" y="1"/>
                  </a:moveTo>
                  <a:cubicBezTo>
                    <a:pt x="1" y="1"/>
                    <a:pt x="1" y="489"/>
                    <a:pt x="326" y="489"/>
                  </a:cubicBezTo>
                  <a:lnTo>
                    <a:pt x="1302" y="489"/>
                  </a:lnTo>
                  <a:cubicBezTo>
                    <a:pt x="1628" y="489"/>
                    <a:pt x="1628" y="1"/>
                    <a:pt x="1302" y="1"/>
                  </a:cubicBezTo>
                  <a:close/>
                </a:path>
              </a:pathLst>
            </a:custGeom>
            <a:solidFill>
              <a:srgbClr val="F9CB9C"/>
            </a:solidFill>
            <a:ln w="9525" cap="flat" cmpd="sng">
              <a:solidFill>
                <a:srgbClr val="1A1F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321" name="Google Shape;1321;p48"/>
            <p:cNvSpPr/>
            <p:nvPr/>
          </p:nvSpPr>
          <p:spPr>
            <a:xfrm>
              <a:off x="5437702" y="2604481"/>
              <a:ext cx="182980" cy="12841"/>
            </a:xfrm>
            <a:custGeom>
              <a:avLst/>
              <a:gdLst/>
              <a:ahLst/>
              <a:cxnLst/>
              <a:rect l="l" t="t" r="r" b="b"/>
              <a:pathLst>
                <a:path w="6968" h="489" extrusionOk="0">
                  <a:moveTo>
                    <a:pt x="316" y="0"/>
                  </a:moveTo>
                  <a:cubicBezTo>
                    <a:pt x="0" y="0"/>
                    <a:pt x="0" y="488"/>
                    <a:pt x="316" y="488"/>
                  </a:cubicBezTo>
                  <a:lnTo>
                    <a:pt x="6642" y="488"/>
                  </a:lnTo>
                  <a:cubicBezTo>
                    <a:pt x="6968" y="488"/>
                    <a:pt x="6968" y="0"/>
                    <a:pt x="6642" y="0"/>
                  </a:cubicBezTo>
                  <a:close/>
                </a:path>
              </a:pathLst>
            </a:custGeom>
            <a:solidFill>
              <a:srgbClr val="F9CB9C"/>
            </a:solidFill>
            <a:ln w="9525" cap="flat" cmpd="sng">
              <a:solidFill>
                <a:srgbClr val="1A1F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322" name="Google Shape;1322;p48"/>
            <p:cNvSpPr/>
            <p:nvPr/>
          </p:nvSpPr>
          <p:spPr>
            <a:xfrm>
              <a:off x="5437702" y="2630111"/>
              <a:ext cx="29674" cy="12579"/>
            </a:xfrm>
            <a:custGeom>
              <a:avLst/>
              <a:gdLst/>
              <a:ahLst/>
              <a:cxnLst/>
              <a:rect l="l" t="t" r="r" b="b"/>
              <a:pathLst>
                <a:path w="1130" h="479" extrusionOk="0">
                  <a:moveTo>
                    <a:pt x="326" y="0"/>
                  </a:moveTo>
                  <a:cubicBezTo>
                    <a:pt x="0" y="0"/>
                    <a:pt x="0" y="479"/>
                    <a:pt x="326" y="479"/>
                  </a:cubicBezTo>
                  <a:lnTo>
                    <a:pt x="804" y="479"/>
                  </a:lnTo>
                  <a:cubicBezTo>
                    <a:pt x="1130" y="479"/>
                    <a:pt x="1130" y="0"/>
                    <a:pt x="804" y="0"/>
                  </a:cubicBezTo>
                  <a:close/>
                </a:path>
              </a:pathLst>
            </a:custGeom>
            <a:solidFill>
              <a:srgbClr val="F9CB9C"/>
            </a:solidFill>
            <a:ln w="9525" cap="flat" cmpd="sng">
              <a:solidFill>
                <a:srgbClr val="1A1F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323" name="Google Shape;1323;p48"/>
            <p:cNvSpPr/>
            <p:nvPr/>
          </p:nvSpPr>
          <p:spPr>
            <a:xfrm>
              <a:off x="5437702" y="2706764"/>
              <a:ext cx="29674" cy="12579"/>
            </a:xfrm>
            <a:custGeom>
              <a:avLst/>
              <a:gdLst/>
              <a:ahLst/>
              <a:cxnLst/>
              <a:rect l="l" t="t" r="r" b="b"/>
              <a:pathLst>
                <a:path w="1130" h="479" extrusionOk="0">
                  <a:moveTo>
                    <a:pt x="326" y="0"/>
                  </a:moveTo>
                  <a:cubicBezTo>
                    <a:pt x="0" y="0"/>
                    <a:pt x="0" y="479"/>
                    <a:pt x="326" y="479"/>
                  </a:cubicBezTo>
                  <a:lnTo>
                    <a:pt x="804" y="479"/>
                  </a:lnTo>
                  <a:cubicBezTo>
                    <a:pt x="1130" y="479"/>
                    <a:pt x="1130" y="0"/>
                    <a:pt x="804" y="0"/>
                  </a:cubicBezTo>
                  <a:close/>
                </a:path>
              </a:pathLst>
            </a:custGeom>
            <a:solidFill>
              <a:srgbClr val="F9CB9C"/>
            </a:solidFill>
            <a:ln w="9525" cap="flat" cmpd="sng">
              <a:solidFill>
                <a:srgbClr val="1A1F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324" name="Google Shape;1324;p48"/>
            <p:cNvSpPr/>
            <p:nvPr/>
          </p:nvSpPr>
          <p:spPr>
            <a:xfrm>
              <a:off x="5437702" y="2681134"/>
              <a:ext cx="29674" cy="12841"/>
            </a:xfrm>
            <a:custGeom>
              <a:avLst/>
              <a:gdLst/>
              <a:ahLst/>
              <a:cxnLst/>
              <a:rect l="l" t="t" r="r" b="b"/>
              <a:pathLst>
                <a:path w="1130" h="489" extrusionOk="0">
                  <a:moveTo>
                    <a:pt x="326" y="0"/>
                  </a:moveTo>
                  <a:cubicBezTo>
                    <a:pt x="0" y="0"/>
                    <a:pt x="0" y="488"/>
                    <a:pt x="326" y="488"/>
                  </a:cubicBezTo>
                  <a:lnTo>
                    <a:pt x="804" y="488"/>
                  </a:lnTo>
                  <a:cubicBezTo>
                    <a:pt x="1130" y="488"/>
                    <a:pt x="1130" y="0"/>
                    <a:pt x="804" y="0"/>
                  </a:cubicBezTo>
                  <a:close/>
                </a:path>
              </a:pathLst>
            </a:custGeom>
            <a:solidFill>
              <a:srgbClr val="F9CB9C"/>
            </a:solidFill>
            <a:ln w="9525" cap="flat" cmpd="sng">
              <a:solidFill>
                <a:srgbClr val="1A1F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325" name="Google Shape;1325;p48"/>
            <p:cNvSpPr/>
            <p:nvPr/>
          </p:nvSpPr>
          <p:spPr>
            <a:xfrm>
              <a:off x="5437702" y="2655504"/>
              <a:ext cx="29674" cy="12841"/>
            </a:xfrm>
            <a:custGeom>
              <a:avLst/>
              <a:gdLst/>
              <a:ahLst/>
              <a:cxnLst/>
              <a:rect l="l" t="t" r="r" b="b"/>
              <a:pathLst>
                <a:path w="1130" h="489" extrusionOk="0">
                  <a:moveTo>
                    <a:pt x="326" y="0"/>
                  </a:moveTo>
                  <a:cubicBezTo>
                    <a:pt x="0" y="0"/>
                    <a:pt x="0" y="488"/>
                    <a:pt x="326" y="488"/>
                  </a:cubicBezTo>
                  <a:lnTo>
                    <a:pt x="804" y="488"/>
                  </a:lnTo>
                  <a:cubicBezTo>
                    <a:pt x="1130" y="488"/>
                    <a:pt x="1130" y="0"/>
                    <a:pt x="804" y="0"/>
                  </a:cubicBezTo>
                  <a:close/>
                </a:path>
              </a:pathLst>
            </a:custGeom>
            <a:solidFill>
              <a:srgbClr val="F9CB9C"/>
            </a:solidFill>
            <a:ln w="9525" cap="flat" cmpd="sng">
              <a:solidFill>
                <a:srgbClr val="1A1F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326" name="Google Shape;1326;p48"/>
            <p:cNvSpPr/>
            <p:nvPr/>
          </p:nvSpPr>
          <p:spPr>
            <a:xfrm>
              <a:off x="5475910" y="2630111"/>
              <a:ext cx="55304" cy="12579"/>
            </a:xfrm>
            <a:custGeom>
              <a:avLst/>
              <a:gdLst/>
              <a:ahLst/>
              <a:cxnLst/>
              <a:rect l="l" t="t" r="r" b="b"/>
              <a:pathLst>
                <a:path w="2106" h="479" extrusionOk="0">
                  <a:moveTo>
                    <a:pt x="325" y="0"/>
                  </a:moveTo>
                  <a:cubicBezTo>
                    <a:pt x="0" y="0"/>
                    <a:pt x="0" y="479"/>
                    <a:pt x="325" y="479"/>
                  </a:cubicBezTo>
                  <a:lnTo>
                    <a:pt x="1790" y="479"/>
                  </a:lnTo>
                  <a:cubicBezTo>
                    <a:pt x="2106" y="479"/>
                    <a:pt x="2106" y="0"/>
                    <a:pt x="1790" y="0"/>
                  </a:cubicBezTo>
                  <a:close/>
                </a:path>
              </a:pathLst>
            </a:custGeom>
            <a:solidFill>
              <a:srgbClr val="F9CB9C"/>
            </a:solidFill>
            <a:ln w="9525" cap="flat" cmpd="sng">
              <a:solidFill>
                <a:srgbClr val="1A1F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327" name="Google Shape;1327;p48"/>
            <p:cNvSpPr/>
            <p:nvPr/>
          </p:nvSpPr>
          <p:spPr>
            <a:xfrm>
              <a:off x="5475910" y="2706764"/>
              <a:ext cx="80933" cy="12579"/>
            </a:xfrm>
            <a:custGeom>
              <a:avLst/>
              <a:gdLst/>
              <a:ahLst/>
              <a:cxnLst/>
              <a:rect l="l" t="t" r="r" b="b"/>
              <a:pathLst>
                <a:path w="3082" h="479" extrusionOk="0">
                  <a:moveTo>
                    <a:pt x="325" y="0"/>
                  </a:moveTo>
                  <a:cubicBezTo>
                    <a:pt x="0" y="0"/>
                    <a:pt x="0" y="479"/>
                    <a:pt x="325" y="479"/>
                  </a:cubicBezTo>
                  <a:lnTo>
                    <a:pt x="2756" y="479"/>
                  </a:lnTo>
                  <a:cubicBezTo>
                    <a:pt x="3082" y="479"/>
                    <a:pt x="3082" y="0"/>
                    <a:pt x="2756" y="0"/>
                  </a:cubicBezTo>
                  <a:close/>
                </a:path>
              </a:pathLst>
            </a:custGeom>
            <a:solidFill>
              <a:srgbClr val="F9CB9C"/>
            </a:solidFill>
            <a:ln w="9525" cap="flat" cmpd="sng">
              <a:solidFill>
                <a:srgbClr val="1A1F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328" name="Google Shape;1328;p48"/>
            <p:cNvSpPr/>
            <p:nvPr/>
          </p:nvSpPr>
          <p:spPr>
            <a:xfrm>
              <a:off x="5475910" y="2681134"/>
              <a:ext cx="55304" cy="12841"/>
            </a:xfrm>
            <a:custGeom>
              <a:avLst/>
              <a:gdLst/>
              <a:ahLst/>
              <a:cxnLst/>
              <a:rect l="l" t="t" r="r" b="b"/>
              <a:pathLst>
                <a:path w="2106" h="489" extrusionOk="0">
                  <a:moveTo>
                    <a:pt x="325" y="0"/>
                  </a:moveTo>
                  <a:cubicBezTo>
                    <a:pt x="0" y="0"/>
                    <a:pt x="0" y="488"/>
                    <a:pt x="325" y="488"/>
                  </a:cubicBezTo>
                  <a:lnTo>
                    <a:pt x="1790" y="488"/>
                  </a:lnTo>
                  <a:cubicBezTo>
                    <a:pt x="2106" y="488"/>
                    <a:pt x="2106" y="0"/>
                    <a:pt x="1790" y="0"/>
                  </a:cubicBezTo>
                  <a:close/>
                </a:path>
              </a:pathLst>
            </a:custGeom>
            <a:solidFill>
              <a:srgbClr val="F9CB9C"/>
            </a:solidFill>
            <a:ln w="9525" cap="flat" cmpd="sng">
              <a:solidFill>
                <a:srgbClr val="1A1F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329" name="Google Shape;1329;p48"/>
            <p:cNvSpPr/>
            <p:nvPr/>
          </p:nvSpPr>
          <p:spPr>
            <a:xfrm>
              <a:off x="5475910" y="2655504"/>
              <a:ext cx="80933" cy="12841"/>
            </a:xfrm>
            <a:custGeom>
              <a:avLst/>
              <a:gdLst/>
              <a:ahLst/>
              <a:cxnLst/>
              <a:rect l="l" t="t" r="r" b="b"/>
              <a:pathLst>
                <a:path w="3082" h="489" extrusionOk="0">
                  <a:moveTo>
                    <a:pt x="325" y="0"/>
                  </a:moveTo>
                  <a:cubicBezTo>
                    <a:pt x="0" y="0"/>
                    <a:pt x="0" y="488"/>
                    <a:pt x="325" y="488"/>
                  </a:cubicBezTo>
                  <a:lnTo>
                    <a:pt x="2756" y="488"/>
                  </a:lnTo>
                  <a:cubicBezTo>
                    <a:pt x="3082" y="488"/>
                    <a:pt x="3082" y="0"/>
                    <a:pt x="2756" y="0"/>
                  </a:cubicBezTo>
                  <a:close/>
                </a:path>
              </a:pathLst>
            </a:custGeom>
            <a:solidFill>
              <a:srgbClr val="F9CB9C"/>
            </a:solidFill>
            <a:ln w="9525" cap="flat" cmpd="sng">
              <a:solidFill>
                <a:srgbClr val="1A1F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330" name="Google Shape;1330;p48"/>
            <p:cNvSpPr/>
            <p:nvPr/>
          </p:nvSpPr>
          <p:spPr>
            <a:xfrm>
              <a:off x="5571654" y="2655504"/>
              <a:ext cx="49027" cy="12841"/>
            </a:xfrm>
            <a:custGeom>
              <a:avLst/>
              <a:gdLst/>
              <a:ahLst/>
              <a:cxnLst/>
              <a:rect l="l" t="t" r="r" b="b"/>
              <a:pathLst>
                <a:path w="1867" h="489" extrusionOk="0">
                  <a:moveTo>
                    <a:pt x="326" y="0"/>
                  </a:moveTo>
                  <a:cubicBezTo>
                    <a:pt x="0" y="0"/>
                    <a:pt x="0" y="488"/>
                    <a:pt x="326" y="488"/>
                  </a:cubicBezTo>
                  <a:lnTo>
                    <a:pt x="1541" y="488"/>
                  </a:lnTo>
                  <a:cubicBezTo>
                    <a:pt x="1867" y="488"/>
                    <a:pt x="1867" y="0"/>
                    <a:pt x="1541" y="0"/>
                  </a:cubicBezTo>
                  <a:close/>
                </a:path>
              </a:pathLst>
            </a:custGeom>
            <a:solidFill>
              <a:srgbClr val="F9CB9C"/>
            </a:solidFill>
            <a:ln w="9525" cap="flat" cmpd="sng">
              <a:solidFill>
                <a:srgbClr val="1A1F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331" name="Google Shape;1331;p48"/>
            <p:cNvSpPr/>
            <p:nvPr/>
          </p:nvSpPr>
          <p:spPr>
            <a:xfrm>
              <a:off x="5571654" y="2630111"/>
              <a:ext cx="49027" cy="12579"/>
            </a:xfrm>
            <a:custGeom>
              <a:avLst/>
              <a:gdLst/>
              <a:ahLst/>
              <a:cxnLst/>
              <a:rect l="l" t="t" r="r" b="b"/>
              <a:pathLst>
                <a:path w="1867" h="479" extrusionOk="0">
                  <a:moveTo>
                    <a:pt x="326" y="0"/>
                  </a:moveTo>
                  <a:cubicBezTo>
                    <a:pt x="0" y="0"/>
                    <a:pt x="0" y="479"/>
                    <a:pt x="326" y="479"/>
                  </a:cubicBezTo>
                  <a:lnTo>
                    <a:pt x="1541" y="479"/>
                  </a:lnTo>
                  <a:cubicBezTo>
                    <a:pt x="1867" y="479"/>
                    <a:pt x="1867" y="0"/>
                    <a:pt x="1541" y="0"/>
                  </a:cubicBezTo>
                  <a:close/>
                </a:path>
              </a:pathLst>
            </a:custGeom>
            <a:solidFill>
              <a:srgbClr val="F9CB9C"/>
            </a:solidFill>
            <a:ln w="9525" cap="flat" cmpd="sng">
              <a:solidFill>
                <a:srgbClr val="1A1F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332" name="Google Shape;1332;p48"/>
            <p:cNvSpPr/>
            <p:nvPr/>
          </p:nvSpPr>
          <p:spPr>
            <a:xfrm>
              <a:off x="5571654" y="2681134"/>
              <a:ext cx="49027" cy="12841"/>
            </a:xfrm>
            <a:custGeom>
              <a:avLst/>
              <a:gdLst/>
              <a:ahLst/>
              <a:cxnLst/>
              <a:rect l="l" t="t" r="r" b="b"/>
              <a:pathLst>
                <a:path w="1867" h="489" extrusionOk="0">
                  <a:moveTo>
                    <a:pt x="326" y="0"/>
                  </a:moveTo>
                  <a:cubicBezTo>
                    <a:pt x="0" y="0"/>
                    <a:pt x="0" y="488"/>
                    <a:pt x="326" y="488"/>
                  </a:cubicBezTo>
                  <a:lnTo>
                    <a:pt x="1541" y="488"/>
                  </a:lnTo>
                  <a:cubicBezTo>
                    <a:pt x="1867" y="488"/>
                    <a:pt x="1867" y="0"/>
                    <a:pt x="1541" y="0"/>
                  </a:cubicBezTo>
                  <a:close/>
                </a:path>
              </a:pathLst>
            </a:custGeom>
            <a:solidFill>
              <a:srgbClr val="F9CB9C"/>
            </a:solidFill>
            <a:ln w="9525" cap="flat" cmpd="sng">
              <a:solidFill>
                <a:srgbClr val="1A1F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333" name="Google Shape;1333;p48"/>
            <p:cNvSpPr/>
            <p:nvPr/>
          </p:nvSpPr>
          <p:spPr>
            <a:xfrm>
              <a:off x="5571654" y="2706764"/>
              <a:ext cx="49027" cy="12579"/>
            </a:xfrm>
            <a:custGeom>
              <a:avLst/>
              <a:gdLst/>
              <a:ahLst/>
              <a:cxnLst/>
              <a:rect l="l" t="t" r="r" b="b"/>
              <a:pathLst>
                <a:path w="1867" h="479" extrusionOk="0">
                  <a:moveTo>
                    <a:pt x="326" y="0"/>
                  </a:moveTo>
                  <a:cubicBezTo>
                    <a:pt x="0" y="0"/>
                    <a:pt x="0" y="479"/>
                    <a:pt x="326" y="479"/>
                  </a:cubicBezTo>
                  <a:lnTo>
                    <a:pt x="1541" y="479"/>
                  </a:lnTo>
                  <a:cubicBezTo>
                    <a:pt x="1867" y="479"/>
                    <a:pt x="1867" y="0"/>
                    <a:pt x="1541" y="0"/>
                  </a:cubicBezTo>
                  <a:close/>
                </a:path>
              </a:pathLst>
            </a:custGeom>
            <a:solidFill>
              <a:srgbClr val="F9CB9C"/>
            </a:solidFill>
            <a:ln w="9525" cap="flat" cmpd="sng">
              <a:solidFill>
                <a:srgbClr val="1A1F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334" name="Google Shape;1334;p48"/>
            <p:cNvSpPr/>
            <p:nvPr/>
          </p:nvSpPr>
          <p:spPr>
            <a:xfrm>
              <a:off x="5446236" y="2527828"/>
              <a:ext cx="76443" cy="57326"/>
            </a:xfrm>
            <a:custGeom>
              <a:avLst/>
              <a:gdLst/>
              <a:ahLst/>
              <a:cxnLst/>
              <a:rect l="l" t="t" r="r" b="b"/>
              <a:pathLst>
                <a:path w="2911" h="2183" extrusionOk="0">
                  <a:moveTo>
                    <a:pt x="967" y="0"/>
                  </a:moveTo>
                  <a:lnTo>
                    <a:pt x="967" y="488"/>
                  </a:lnTo>
                  <a:cubicBezTo>
                    <a:pt x="967" y="584"/>
                    <a:pt x="920" y="661"/>
                    <a:pt x="833" y="709"/>
                  </a:cubicBezTo>
                  <a:lnTo>
                    <a:pt x="269" y="986"/>
                  </a:lnTo>
                  <a:cubicBezTo>
                    <a:pt x="96" y="1072"/>
                    <a:pt x="1" y="1244"/>
                    <a:pt x="1" y="1426"/>
                  </a:cubicBezTo>
                  <a:lnTo>
                    <a:pt x="1" y="1943"/>
                  </a:lnTo>
                  <a:cubicBezTo>
                    <a:pt x="1" y="2077"/>
                    <a:pt x="106" y="2182"/>
                    <a:pt x="240" y="2182"/>
                  </a:cubicBezTo>
                  <a:lnTo>
                    <a:pt x="2671" y="2182"/>
                  </a:lnTo>
                  <a:cubicBezTo>
                    <a:pt x="2805" y="2182"/>
                    <a:pt x="2910" y="2077"/>
                    <a:pt x="2910" y="1943"/>
                  </a:cubicBezTo>
                  <a:lnTo>
                    <a:pt x="2910" y="1426"/>
                  </a:lnTo>
                  <a:cubicBezTo>
                    <a:pt x="2910" y="1244"/>
                    <a:pt x="2805" y="1072"/>
                    <a:pt x="2642" y="986"/>
                  </a:cubicBezTo>
                  <a:lnTo>
                    <a:pt x="2078" y="709"/>
                  </a:lnTo>
                  <a:cubicBezTo>
                    <a:pt x="1991" y="661"/>
                    <a:pt x="1944" y="584"/>
                    <a:pt x="1944" y="488"/>
                  </a:cubicBezTo>
                  <a:lnTo>
                    <a:pt x="1944" y="0"/>
                  </a:lnTo>
                  <a:close/>
                </a:path>
              </a:pathLst>
            </a:custGeom>
            <a:solidFill>
              <a:srgbClr val="F9CB9C"/>
            </a:solidFill>
            <a:ln w="9525" cap="flat" cmpd="sng">
              <a:solidFill>
                <a:srgbClr val="1A1F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335" name="Google Shape;1335;p48"/>
            <p:cNvSpPr/>
            <p:nvPr/>
          </p:nvSpPr>
          <p:spPr>
            <a:xfrm>
              <a:off x="5470369" y="2527828"/>
              <a:ext cx="28177" cy="19249"/>
            </a:xfrm>
            <a:custGeom>
              <a:avLst/>
              <a:gdLst/>
              <a:ahLst/>
              <a:cxnLst/>
              <a:rect l="l" t="t" r="r" b="b"/>
              <a:pathLst>
                <a:path w="1073" h="733" extrusionOk="0">
                  <a:moveTo>
                    <a:pt x="48" y="0"/>
                  </a:moveTo>
                  <a:lnTo>
                    <a:pt x="48" y="488"/>
                  </a:lnTo>
                  <a:cubicBezTo>
                    <a:pt x="48" y="536"/>
                    <a:pt x="39" y="584"/>
                    <a:pt x="1" y="632"/>
                  </a:cubicBezTo>
                  <a:cubicBezTo>
                    <a:pt x="173" y="699"/>
                    <a:pt x="355" y="732"/>
                    <a:pt x="536" y="732"/>
                  </a:cubicBezTo>
                  <a:cubicBezTo>
                    <a:pt x="718" y="732"/>
                    <a:pt x="900" y="699"/>
                    <a:pt x="1072" y="632"/>
                  </a:cubicBezTo>
                  <a:cubicBezTo>
                    <a:pt x="1044" y="584"/>
                    <a:pt x="1025" y="536"/>
                    <a:pt x="1025" y="488"/>
                  </a:cubicBezTo>
                  <a:lnTo>
                    <a:pt x="1025" y="0"/>
                  </a:lnTo>
                  <a:close/>
                </a:path>
              </a:pathLst>
            </a:custGeom>
            <a:solidFill>
              <a:srgbClr val="F9CB9C"/>
            </a:solidFill>
            <a:ln w="9525" cap="flat" cmpd="sng">
              <a:solidFill>
                <a:srgbClr val="1A1F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336" name="Google Shape;1336;p48"/>
            <p:cNvSpPr/>
            <p:nvPr/>
          </p:nvSpPr>
          <p:spPr>
            <a:xfrm>
              <a:off x="5446236" y="2547917"/>
              <a:ext cx="76443" cy="37237"/>
            </a:xfrm>
            <a:custGeom>
              <a:avLst/>
              <a:gdLst/>
              <a:ahLst/>
              <a:cxnLst/>
              <a:rect l="l" t="t" r="r" b="b"/>
              <a:pathLst>
                <a:path w="2911" h="1418" extrusionOk="0">
                  <a:moveTo>
                    <a:pt x="709" y="1"/>
                  </a:moveTo>
                  <a:lnTo>
                    <a:pt x="269" y="221"/>
                  </a:lnTo>
                  <a:cubicBezTo>
                    <a:pt x="96" y="307"/>
                    <a:pt x="1" y="479"/>
                    <a:pt x="1" y="661"/>
                  </a:cubicBezTo>
                  <a:lnTo>
                    <a:pt x="1" y="1178"/>
                  </a:lnTo>
                  <a:cubicBezTo>
                    <a:pt x="1" y="1312"/>
                    <a:pt x="106" y="1417"/>
                    <a:pt x="240" y="1417"/>
                  </a:cubicBezTo>
                  <a:lnTo>
                    <a:pt x="2671" y="1417"/>
                  </a:lnTo>
                  <a:cubicBezTo>
                    <a:pt x="2795" y="1417"/>
                    <a:pt x="2910" y="1312"/>
                    <a:pt x="2910" y="1178"/>
                  </a:cubicBezTo>
                  <a:lnTo>
                    <a:pt x="2910" y="661"/>
                  </a:lnTo>
                  <a:cubicBezTo>
                    <a:pt x="2910" y="479"/>
                    <a:pt x="2805" y="307"/>
                    <a:pt x="2642" y="221"/>
                  </a:cubicBezTo>
                  <a:lnTo>
                    <a:pt x="2202" y="1"/>
                  </a:lnTo>
                  <a:cubicBezTo>
                    <a:pt x="2011" y="240"/>
                    <a:pt x="1733" y="360"/>
                    <a:pt x="1455" y="360"/>
                  </a:cubicBezTo>
                  <a:cubicBezTo>
                    <a:pt x="1178" y="360"/>
                    <a:pt x="900" y="240"/>
                    <a:pt x="709" y="1"/>
                  </a:cubicBezTo>
                  <a:close/>
                </a:path>
              </a:pathLst>
            </a:custGeom>
            <a:solidFill>
              <a:srgbClr val="F9CB9C"/>
            </a:solidFill>
            <a:ln w="9525" cap="flat" cmpd="sng">
              <a:solidFill>
                <a:srgbClr val="1A1F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337" name="Google Shape;1337;p48"/>
            <p:cNvSpPr/>
            <p:nvPr/>
          </p:nvSpPr>
          <p:spPr>
            <a:xfrm>
              <a:off x="5446000" y="2559235"/>
              <a:ext cx="19380" cy="25919"/>
            </a:xfrm>
            <a:custGeom>
              <a:avLst/>
              <a:gdLst/>
              <a:ahLst/>
              <a:cxnLst/>
              <a:rect l="l" t="t" r="r" b="b"/>
              <a:pathLst>
                <a:path w="738" h="987" extrusionOk="0">
                  <a:moveTo>
                    <a:pt x="58" y="1"/>
                  </a:moveTo>
                  <a:cubicBezTo>
                    <a:pt x="19" y="68"/>
                    <a:pt x="0" y="154"/>
                    <a:pt x="0" y="230"/>
                  </a:cubicBezTo>
                  <a:lnTo>
                    <a:pt x="0" y="747"/>
                  </a:lnTo>
                  <a:cubicBezTo>
                    <a:pt x="0" y="881"/>
                    <a:pt x="105" y="986"/>
                    <a:pt x="239" y="986"/>
                  </a:cubicBezTo>
                  <a:lnTo>
                    <a:pt x="728" y="986"/>
                  </a:lnTo>
                  <a:lnTo>
                    <a:pt x="737" y="747"/>
                  </a:lnTo>
                  <a:cubicBezTo>
                    <a:pt x="737" y="594"/>
                    <a:pt x="661" y="450"/>
                    <a:pt x="536" y="364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F9CB9C"/>
            </a:solidFill>
            <a:ln w="9525" cap="flat" cmpd="sng">
              <a:solidFill>
                <a:srgbClr val="1A1F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338" name="Google Shape;1338;p48"/>
            <p:cNvSpPr/>
            <p:nvPr/>
          </p:nvSpPr>
          <p:spPr>
            <a:xfrm>
              <a:off x="5503536" y="2559235"/>
              <a:ext cx="19380" cy="25919"/>
            </a:xfrm>
            <a:custGeom>
              <a:avLst/>
              <a:gdLst/>
              <a:ahLst/>
              <a:cxnLst/>
              <a:rect l="l" t="t" r="r" b="b"/>
              <a:pathLst>
                <a:path w="738" h="987" extrusionOk="0">
                  <a:moveTo>
                    <a:pt x="680" y="1"/>
                  </a:moveTo>
                  <a:lnTo>
                    <a:pt x="202" y="364"/>
                  </a:lnTo>
                  <a:cubicBezTo>
                    <a:pt x="77" y="450"/>
                    <a:pt x="1" y="594"/>
                    <a:pt x="1" y="747"/>
                  </a:cubicBezTo>
                  <a:lnTo>
                    <a:pt x="10" y="747"/>
                  </a:lnTo>
                  <a:lnTo>
                    <a:pt x="10" y="986"/>
                  </a:lnTo>
                  <a:lnTo>
                    <a:pt x="498" y="986"/>
                  </a:lnTo>
                  <a:cubicBezTo>
                    <a:pt x="632" y="986"/>
                    <a:pt x="738" y="881"/>
                    <a:pt x="738" y="747"/>
                  </a:cubicBezTo>
                  <a:lnTo>
                    <a:pt x="738" y="230"/>
                  </a:lnTo>
                  <a:cubicBezTo>
                    <a:pt x="738" y="154"/>
                    <a:pt x="719" y="68"/>
                    <a:pt x="680" y="1"/>
                  </a:cubicBezTo>
                  <a:close/>
                </a:path>
              </a:pathLst>
            </a:custGeom>
            <a:solidFill>
              <a:srgbClr val="F9CB9C"/>
            </a:solidFill>
            <a:ln w="9525" cap="flat" cmpd="sng">
              <a:solidFill>
                <a:srgbClr val="1A1F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339" name="Google Shape;1339;p48"/>
            <p:cNvSpPr/>
            <p:nvPr/>
          </p:nvSpPr>
          <p:spPr>
            <a:xfrm>
              <a:off x="5458815" y="2476569"/>
              <a:ext cx="51286" cy="57825"/>
            </a:xfrm>
            <a:custGeom>
              <a:avLst/>
              <a:gdLst/>
              <a:ahLst/>
              <a:cxnLst/>
              <a:rect l="l" t="t" r="r" b="b"/>
              <a:pathLst>
                <a:path w="1953" h="2202" extrusionOk="0">
                  <a:moveTo>
                    <a:pt x="737" y="0"/>
                  </a:moveTo>
                  <a:cubicBezTo>
                    <a:pt x="335" y="0"/>
                    <a:pt x="0" y="325"/>
                    <a:pt x="0" y="737"/>
                  </a:cubicBezTo>
                  <a:lnTo>
                    <a:pt x="0" y="1225"/>
                  </a:lnTo>
                  <a:cubicBezTo>
                    <a:pt x="0" y="1761"/>
                    <a:pt x="441" y="2201"/>
                    <a:pt x="976" y="2201"/>
                  </a:cubicBezTo>
                  <a:cubicBezTo>
                    <a:pt x="1512" y="2201"/>
                    <a:pt x="1953" y="1761"/>
                    <a:pt x="1953" y="1215"/>
                  </a:cubicBezTo>
                  <a:lnTo>
                    <a:pt x="1953" y="737"/>
                  </a:lnTo>
                  <a:cubicBezTo>
                    <a:pt x="1953" y="325"/>
                    <a:pt x="1618" y="0"/>
                    <a:pt x="1216" y="0"/>
                  </a:cubicBezTo>
                  <a:close/>
                </a:path>
              </a:pathLst>
            </a:custGeom>
            <a:solidFill>
              <a:srgbClr val="F9CB9C"/>
            </a:solidFill>
            <a:ln w="9525" cap="flat" cmpd="sng">
              <a:solidFill>
                <a:srgbClr val="1A1F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340" name="Google Shape;1340;p48"/>
            <p:cNvSpPr/>
            <p:nvPr/>
          </p:nvSpPr>
          <p:spPr>
            <a:xfrm>
              <a:off x="5458867" y="2476569"/>
              <a:ext cx="35162" cy="57536"/>
            </a:xfrm>
            <a:custGeom>
              <a:avLst/>
              <a:gdLst/>
              <a:ahLst/>
              <a:cxnLst/>
              <a:rect l="l" t="t" r="r" b="b"/>
              <a:pathLst>
                <a:path w="1339" h="2191" extrusionOk="0">
                  <a:moveTo>
                    <a:pt x="735" y="0"/>
                  </a:moveTo>
                  <a:cubicBezTo>
                    <a:pt x="333" y="0"/>
                    <a:pt x="8" y="325"/>
                    <a:pt x="8" y="737"/>
                  </a:cubicBezTo>
                  <a:lnTo>
                    <a:pt x="8" y="1215"/>
                  </a:lnTo>
                  <a:cubicBezTo>
                    <a:pt x="0" y="1772"/>
                    <a:pt x="460" y="2191"/>
                    <a:pt x="970" y="2191"/>
                  </a:cubicBezTo>
                  <a:cubicBezTo>
                    <a:pt x="1092" y="2191"/>
                    <a:pt x="1216" y="2167"/>
                    <a:pt x="1338" y="2115"/>
                  </a:cubicBezTo>
                  <a:cubicBezTo>
                    <a:pt x="974" y="1971"/>
                    <a:pt x="735" y="1617"/>
                    <a:pt x="735" y="1225"/>
                  </a:cubicBezTo>
                  <a:lnTo>
                    <a:pt x="735" y="737"/>
                  </a:lnTo>
                  <a:cubicBezTo>
                    <a:pt x="735" y="373"/>
                    <a:pt x="984" y="77"/>
                    <a:pt x="1338" y="19"/>
                  </a:cubicBezTo>
                  <a:cubicBezTo>
                    <a:pt x="1300" y="10"/>
                    <a:pt x="1262" y="0"/>
                    <a:pt x="1223" y="0"/>
                  </a:cubicBezTo>
                  <a:close/>
                </a:path>
              </a:pathLst>
            </a:custGeom>
            <a:solidFill>
              <a:srgbClr val="F9CB9C"/>
            </a:solidFill>
            <a:ln w="9525" cap="flat" cmpd="sng">
              <a:solidFill>
                <a:srgbClr val="1A1F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341" name="Google Shape;1341;p48"/>
            <p:cNvSpPr/>
            <p:nvPr/>
          </p:nvSpPr>
          <p:spPr>
            <a:xfrm>
              <a:off x="5458815" y="2476569"/>
              <a:ext cx="51286" cy="25656"/>
            </a:xfrm>
            <a:custGeom>
              <a:avLst/>
              <a:gdLst/>
              <a:ahLst/>
              <a:cxnLst/>
              <a:rect l="l" t="t" r="r" b="b"/>
              <a:pathLst>
                <a:path w="1953" h="977" extrusionOk="0">
                  <a:moveTo>
                    <a:pt x="737" y="0"/>
                  </a:moveTo>
                  <a:cubicBezTo>
                    <a:pt x="335" y="0"/>
                    <a:pt x="0" y="325"/>
                    <a:pt x="0" y="737"/>
                  </a:cubicBezTo>
                  <a:cubicBezTo>
                    <a:pt x="0" y="737"/>
                    <a:pt x="737" y="976"/>
                    <a:pt x="1953" y="976"/>
                  </a:cubicBezTo>
                  <a:lnTo>
                    <a:pt x="1953" y="737"/>
                  </a:lnTo>
                  <a:cubicBezTo>
                    <a:pt x="1953" y="325"/>
                    <a:pt x="1618" y="0"/>
                    <a:pt x="1216" y="0"/>
                  </a:cubicBezTo>
                  <a:close/>
                </a:path>
              </a:pathLst>
            </a:custGeom>
            <a:solidFill>
              <a:srgbClr val="F9CB9C"/>
            </a:solidFill>
            <a:ln w="9525" cap="flat" cmpd="sng">
              <a:solidFill>
                <a:srgbClr val="1A1F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342" name="Google Shape;1342;p48"/>
            <p:cNvSpPr/>
            <p:nvPr/>
          </p:nvSpPr>
          <p:spPr>
            <a:xfrm>
              <a:off x="5459051" y="2476569"/>
              <a:ext cx="34978" cy="23398"/>
            </a:xfrm>
            <a:custGeom>
              <a:avLst/>
              <a:gdLst/>
              <a:ahLst/>
              <a:cxnLst/>
              <a:rect l="l" t="t" r="r" b="b"/>
              <a:pathLst>
                <a:path w="1332" h="891" extrusionOk="0">
                  <a:moveTo>
                    <a:pt x="728" y="0"/>
                  </a:moveTo>
                  <a:cubicBezTo>
                    <a:pt x="326" y="0"/>
                    <a:pt x="1" y="325"/>
                    <a:pt x="1" y="737"/>
                  </a:cubicBezTo>
                  <a:cubicBezTo>
                    <a:pt x="240" y="804"/>
                    <a:pt x="479" y="852"/>
                    <a:pt x="728" y="890"/>
                  </a:cubicBezTo>
                  <a:lnTo>
                    <a:pt x="728" y="737"/>
                  </a:lnTo>
                  <a:cubicBezTo>
                    <a:pt x="728" y="373"/>
                    <a:pt x="977" y="77"/>
                    <a:pt x="1331" y="19"/>
                  </a:cubicBezTo>
                  <a:cubicBezTo>
                    <a:pt x="1293" y="10"/>
                    <a:pt x="1255" y="0"/>
                    <a:pt x="1216" y="0"/>
                  </a:cubicBezTo>
                  <a:close/>
                </a:path>
              </a:pathLst>
            </a:custGeom>
            <a:solidFill>
              <a:srgbClr val="F9CB9C"/>
            </a:solidFill>
            <a:ln w="9525" cap="flat" cmpd="sng">
              <a:solidFill>
                <a:srgbClr val="1A1F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1343" name="Google Shape;1343;p48"/>
          <p:cNvSpPr txBox="1"/>
          <p:nvPr/>
        </p:nvSpPr>
        <p:spPr>
          <a:xfrm>
            <a:off x="703100" y="1422175"/>
            <a:ext cx="43746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Bree Serif"/>
              <a:buChar char="●"/>
            </a:pPr>
            <a:r>
              <a:rPr lang="en" sz="17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Bin Packing Problem</a:t>
            </a:r>
            <a:endParaRPr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Bree Serif"/>
              <a:buChar char="●"/>
            </a:pPr>
            <a:r>
              <a:rPr lang="en" sz="17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Modified First Fit Algorithms</a:t>
            </a:r>
            <a:endParaRPr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Bree Serif"/>
              <a:buChar char="●"/>
            </a:pPr>
            <a:r>
              <a:rPr lang="en" sz="17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Check the status of the Bills</a:t>
            </a:r>
            <a:endParaRPr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344" name="Google Shape;134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650" y="3262325"/>
            <a:ext cx="1239950" cy="14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5" name="Google Shape;134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9375" y="2165250"/>
            <a:ext cx="3576200" cy="256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49"/>
          <p:cNvSpPr txBox="1"/>
          <p:nvPr/>
        </p:nvSpPr>
        <p:spPr>
          <a:xfrm>
            <a:off x="633050" y="806348"/>
            <a:ext cx="22017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B6D7A8"/>
                </a:solidFill>
                <a:latin typeface="Bree Serif"/>
                <a:ea typeface="Bree Serif"/>
                <a:cs typeface="Bree Serif"/>
                <a:sym typeface="Bree Serif"/>
              </a:rPr>
              <a:t>Optimal Routing</a:t>
            </a:r>
            <a:endParaRPr sz="2000">
              <a:solidFill>
                <a:srgbClr val="B6D7A8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grpSp>
        <p:nvGrpSpPr>
          <p:cNvPr id="1351" name="Google Shape;1351;p49"/>
          <p:cNvGrpSpPr/>
          <p:nvPr/>
        </p:nvGrpSpPr>
        <p:grpSpPr>
          <a:xfrm>
            <a:off x="2834747" y="793221"/>
            <a:ext cx="393939" cy="330745"/>
            <a:chOff x="3084386" y="3389340"/>
            <a:chExt cx="353880" cy="330745"/>
          </a:xfrm>
        </p:grpSpPr>
        <p:sp>
          <p:nvSpPr>
            <p:cNvPr id="1352" name="Google Shape;1352;p49"/>
            <p:cNvSpPr/>
            <p:nvPr/>
          </p:nvSpPr>
          <p:spPr>
            <a:xfrm>
              <a:off x="3084386" y="3458430"/>
              <a:ext cx="353880" cy="261655"/>
            </a:xfrm>
            <a:custGeom>
              <a:avLst/>
              <a:gdLst/>
              <a:ahLst/>
              <a:cxnLst/>
              <a:rect l="l" t="t" r="r" b="b"/>
              <a:pathLst>
                <a:path w="13476" h="9964" extrusionOk="0">
                  <a:moveTo>
                    <a:pt x="1024" y="1"/>
                  </a:moveTo>
                  <a:cubicBezTo>
                    <a:pt x="459" y="1"/>
                    <a:pt x="0" y="451"/>
                    <a:pt x="0" y="1015"/>
                  </a:cubicBezTo>
                  <a:lnTo>
                    <a:pt x="0" y="8949"/>
                  </a:lnTo>
                  <a:cubicBezTo>
                    <a:pt x="0" y="9514"/>
                    <a:pt x="459" y="9964"/>
                    <a:pt x="1024" y="9964"/>
                  </a:cubicBezTo>
                  <a:lnTo>
                    <a:pt x="12461" y="9964"/>
                  </a:lnTo>
                  <a:cubicBezTo>
                    <a:pt x="13025" y="9964"/>
                    <a:pt x="13475" y="9514"/>
                    <a:pt x="13475" y="8949"/>
                  </a:cubicBezTo>
                  <a:lnTo>
                    <a:pt x="13475" y="1015"/>
                  </a:lnTo>
                  <a:cubicBezTo>
                    <a:pt x="13475" y="451"/>
                    <a:pt x="13025" y="1"/>
                    <a:pt x="12461" y="1"/>
                  </a:cubicBezTo>
                  <a:close/>
                </a:path>
              </a:pathLst>
            </a:custGeom>
            <a:solidFill>
              <a:srgbClr val="A6CBC2"/>
            </a:solidFill>
            <a:ln w="9525" cap="flat" cmpd="sng">
              <a:solidFill>
                <a:srgbClr val="326D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353" name="Google Shape;1353;p49"/>
            <p:cNvSpPr/>
            <p:nvPr/>
          </p:nvSpPr>
          <p:spPr>
            <a:xfrm>
              <a:off x="3084386" y="3458430"/>
              <a:ext cx="176940" cy="261655"/>
            </a:xfrm>
            <a:custGeom>
              <a:avLst/>
              <a:gdLst/>
              <a:ahLst/>
              <a:cxnLst/>
              <a:rect l="l" t="t" r="r" b="b"/>
              <a:pathLst>
                <a:path w="6738" h="9964" extrusionOk="0">
                  <a:moveTo>
                    <a:pt x="995" y="1"/>
                  </a:moveTo>
                  <a:cubicBezTo>
                    <a:pt x="440" y="1"/>
                    <a:pt x="0" y="460"/>
                    <a:pt x="0" y="1015"/>
                  </a:cubicBezTo>
                  <a:lnTo>
                    <a:pt x="0" y="8949"/>
                  </a:lnTo>
                  <a:cubicBezTo>
                    <a:pt x="0" y="9504"/>
                    <a:pt x="440" y="9964"/>
                    <a:pt x="995" y="9964"/>
                  </a:cubicBezTo>
                  <a:lnTo>
                    <a:pt x="6738" y="9964"/>
                  </a:lnTo>
                  <a:lnTo>
                    <a:pt x="6738" y="1"/>
                  </a:lnTo>
                  <a:close/>
                </a:path>
              </a:pathLst>
            </a:custGeom>
            <a:solidFill>
              <a:srgbClr val="A6CBC2"/>
            </a:solidFill>
            <a:ln w="9525" cap="flat" cmpd="sng">
              <a:solidFill>
                <a:srgbClr val="326D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354" name="Google Shape;1354;p49"/>
            <p:cNvSpPr/>
            <p:nvPr/>
          </p:nvSpPr>
          <p:spPr>
            <a:xfrm>
              <a:off x="3115031" y="3489102"/>
              <a:ext cx="292825" cy="200574"/>
            </a:xfrm>
            <a:custGeom>
              <a:avLst/>
              <a:gdLst/>
              <a:ahLst/>
              <a:cxnLst/>
              <a:rect l="l" t="t" r="r" b="b"/>
              <a:pathLst>
                <a:path w="11151" h="7638" extrusionOk="0">
                  <a:moveTo>
                    <a:pt x="278" y="1"/>
                  </a:moveTo>
                  <a:cubicBezTo>
                    <a:pt x="125" y="1"/>
                    <a:pt x="10" y="115"/>
                    <a:pt x="10" y="269"/>
                  </a:cubicBezTo>
                  <a:lnTo>
                    <a:pt x="10" y="7360"/>
                  </a:lnTo>
                  <a:cubicBezTo>
                    <a:pt x="1" y="7513"/>
                    <a:pt x="125" y="7628"/>
                    <a:pt x="278" y="7638"/>
                  </a:cubicBezTo>
                  <a:lnTo>
                    <a:pt x="10873" y="7638"/>
                  </a:lnTo>
                  <a:cubicBezTo>
                    <a:pt x="11026" y="7638"/>
                    <a:pt x="11150" y="7513"/>
                    <a:pt x="11141" y="7360"/>
                  </a:cubicBezTo>
                  <a:lnTo>
                    <a:pt x="11141" y="269"/>
                  </a:lnTo>
                  <a:cubicBezTo>
                    <a:pt x="11141" y="115"/>
                    <a:pt x="11026" y="1"/>
                    <a:pt x="10873" y="1"/>
                  </a:cubicBezTo>
                  <a:close/>
                </a:path>
              </a:pathLst>
            </a:custGeom>
            <a:solidFill>
              <a:srgbClr val="A6CBC2"/>
            </a:solidFill>
            <a:ln w="9525" cap="flat" cmpd="sng">
              <a:solidFill>
                <a:srgbClr val="326D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355" name="Google Shape;1355;p49"/>
            <p:cNvSpPr/>
            <p:nvPr/>
          </p:nvSpPr>
          <p:spPr>
            <a:xfrm>
              <a:off x="3115031" y="3489102"/>
              <a:ext cx="146294" cy="200338"/>
            </a:xfrm>
            <a:custGeom>
              <a:avLst/>
              <a:gdLst/>
              <a:ahLst/>
              <a:cxnLst/>
              <a:rect l="l" t="t" r="r" b="b"/>
              <a:pathLst>
                <a:path w="5571" h="7629" extrusionOk="0">
                  <a:moveTo>
                    <a:pt x="269" y="1"/>
                  </a:moveTo>
                  <a:cubicBezTo>
                    <a:pt x="125" y="1"/>
                    <a:pt x="1" y="125"/>
                    <a:pt x="10" y="269"/>
                  </a:cubicBezTo>
                  <a:lnTo>
                    <a:pt x="10" y="7360"/>
                  </a:lnTo>
                  <a:cubicBezTo>
                    <a:pt x="1" y="7504"/>
                    <a:pt x="125" y="7628"/>
                    <a:pt x="269" y="7628"/>
                  </a:cubicBezTo>
                  <a:lnTo>
                    <a:pt x="5571" y="7628"/>
                  </a:lnTo>
                  <a:lnTo>
                    <a:pt x="5571" y="1"/>
                  </a:lnTo>
                  <a:close/>
                </a:path>
              </a:pathLst>
            </a:custGeom>
            <a:solidFill>
              <a:srgbClr val="A6CBC2"/>
            </a:solidFill>
            <a:ln w="9525" cap="flat" cmpd="sng">
              <a:solidFill>
                <a:srgbClr val="326D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356" name="Google Shape;1356;p49"/>
            <p:cNvSpPr/>
            <p:nvPr/>
          </p:nvSpPr>
          <p:spPr>
            <a:xfrm>
              <a:off x="3191947" y="3389340"/>
              <a:ext cx="138994" cy="115885"/>
            </a:xfrm>
            <a:custGeom>
              <a:avLst/>
              <a:gdLst/>
              <a:ahLst/>
              <a:cxnLst/>
              <a:rect l="l" t="t" r="r" b="b"/>
              <a:pathLst>
                <a:path w="5293" h="4413" extrusionOk="0">
                  <a:moveTo>
                    <a:pt x="2249" y="0"/>
                  </a:moveTo>
                  <a:cubicBezTo>
                    <a:pt x="1646" y="0"/>
                    <a:pt x="1168" y="479"/>
                    <a:pt x="1168" y="1072"/>
                  </a:cubicBezTo>
                  <a:lnTo>
                    <a:pt x="1168" y="1579"/>
                  </a:lnTo>
                  <a:cubicBezTo>
                    <a:pt x="1168" y="1838"/>
                    <a:pt x="957" y="2048"/>
                    <a:pt x="699" y="2048"/>
                  </a:cubicBezTo>
                  <a:lnTo>
                    <a:pt x="498" y="2048"/>
                  </a:lnTo>
                  <a:cubicBezTo>
                    <a:pt x="220" y="2048"/>
                    <a:pt x="0" y="2268"/>
                    <a:pt x="0" y="2536"/>
                  </a:cubicBezTo>
                  <a:lnTo>
                    <a:pt x="0" y="3914"/>
                  </a:lnTo>
                  <a:cubicBezTo>
                    <a:pt x="0" y="4192"/>
                    <a:pt x="220" y="4412"/>
                    <a:pt x="498" y="4412"/>
                  </a:cubicBezTo>
                  <a:lnTo>
                    <a:pt x="4795" y="4412"/>
                  </a:lnTo>
                  <a:cubicBezTo>
                    <a:pt x="5072" y="4412"/>
                    <a:pt x="5293" y="4192"/>
                    <a:pt x="5293" y="3914"/>
                  </a:cubicBezTo>
                  <a:lnTo>
                    <a:pt x="5293" y="2536"/>
                  </a:lnTo>
                  <a:cubicBezTo>
                    <a:pt x="5293" y="2268"/>
                    <a:pt x="5072" y="2048"/>
                    <a:pt x="4795" y="2048"/>
                  </a:cubicBezTo>
                  <a:lnTo>
                    <a:pt x="4594" y="2048"/>
                  </a:lnTo>
                  <a:cubicBezTo>
                    <a:pt x="4336" y="2048"/>
                    <a:pt x="4125" y="1838"/>
                    <a:pt x="4125" y="1579"/>
                  </a:cubicBezTo>
                  <a:lnTo>
                    <a:pt x="4125" y="1072"/>
                  </a:lnTo>
                  <a:cubicBezTo>
                    <a:pt x="4125" y="479"/>
                    <a:pt x="3637" y="0"/>
                    <a:pt x="3044" y="0"/>
                  </a:cubicBezTo>
                  <a:close/>
                </a:path>
              </a:pathLst>
            </a:custGeom>
            <a:solidFill>
              <a:srgbClr val="A6CBC2"/>
            </a:solidFill>
            <a:ln w="9525" cap="flat" cmpd="sng">
              <a:solidFill>
                <a:srgbClr val="326D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357" name="Google Shape;1357;p49"/>
            <p:cNvSpPr/>
            <p:nvPr/>
          </p:nvSpPr>
          <p:spPr>
            <a:xfrm>
              <a:off x="3223091" y="3538103"/>
              <a:ext cx="137261" cy="97792"/>
            </a:xfrm>
            <a:custGeom>
              <a:avLst/>
              <a:gdLst/>
              <a:ahLst/>
              <a:cxnLst/>
              <a:rect l="l" t="t" r="r" b="b"/>
              <a:pathLst>
                <a:path w="5227" h="3724" extrusionOk="0">
                  <a:moveTo>
                    <a:pt x="4623" y="1"/>
                  </a:moveTo>
                  <a:lnTo>
                    <a:pt x="4604" y="10"/>
                  </a:lnTo>
                  <a:lnTo>
                    <a:pt x="4020" y="297"/>
                  </a:lnTo>
                  <a:cubicBezTo>
                    <a:pt x="3915" y="355"/>
                    <a:pt x="3867" y="479"/>
                    <a:pt x="3915" y="594"/>
                  </a:cubicBezTo>
                  <a:cubicBezTo>
                    <a:pt x="3950" y="672"/>
                    <a:pt x="4032" y="718"/>
                    <a:pt x="4119" y="718"/>
                  </a:cubicBezTo>
                  <a:cubicBezTo>
                    <a:pt x="4150" y="718"/>
                    <a:pt x="4182" y="712"/>
                    <a:pt x="4212" y="699"/>
                  </a:cubicBezTo>
                  <a:lnTo>
                    <a:pt x="4365" y="623"/>
                  </a:lnTo>
                  <a:lnTo>
                    <a:pt x="4365" y="623"/>
                  </a:lnTo>
                  <a:cubicBezTo>
                    <a:pt x="4078" y="1580"/>
                    <a:pt x="3580" y="2298"/>
                    <a:pt x="2882" y="2738"/>
                  </a:cubicBezTo>
                  <a:cubicBezTo>
                    <a:pt x="2181" y="3183"/>
                    <a:pt x="1189" y="3280"/>
                    <a:pt x="523" y="3280"/>
                  </a:cubicBezTo>
                  <a:cubicBezTo>
                    <a:pt x="416" y="3280"/>
                    <a:pt x="318" y="3278"/>
                    <a:pt x="231" y="3274"/>
                  </a:cubicBezTo>
                  <a:cubicBezTo>
                    <a:pt x="225" y="3273"/>
                    <a:pt x="220" y="3273"/>
                    <a:pt x="215" y="3273"/>
                  </a:cubicBezTo>
                  <a:cubicBezTo>
                    <a:pt x="97" y="3273"/>
                    <a:pt x="1" y="3375"/>
                    <a:pt x="1" y="3494"/>
                  </a:cubicBezTo>
                  <a:cubicBezTo>
                    <a:pt x="1" y="3609"/>
                    <a:pt x="97" y="3704"/>
                    <a:pt x="211" y="3714"/>
                  </a:cubicBezTo>
                  <a:cubicBezTo>
                    <a:pt x="432" y="3714"/>
                    <a:pt x="738" y="3724"/>
                    <a:pt x="872" y="3724"/>
                  </a:cubicBezTo>
                  <a:cubicBezTo>
                    <a:pt x="889" y="3724"/>
                    <a:pt x="906" y="3724"/>
                    <a:pt x="923" y="3724"/>
                  </a:cubicBezTo>
                  <a:cubicBezTo>
                    <a:pt x="1691" y="3724"/>
                    <a:pt x="2456" y="3514"/>
                    <a:pt x="3111" y="3111"/>
                  </a:cubicBezTo>
                  <a:cubicBezTo>
                    <a:pt x="3886" y="2623"/>
                    <a:pt x="4442" y="1848"/>
                    <a:pt x="4767" y="824"/>
                  </a:cubicBezTo>
                  <a:lnTo>
                    <a:pt x="4796" y="891"/>
                  </a:lnTo>
                  <a:cubicBezTo>
                    <a:pt x="4834" y="967"/>
                    <a:pt x="4910" y="1010"/>
                    <a:pt x="4988" y="1010"/>
                  </a:cubicBezTo>
                  <a:cubicBezTo>
                    <a:pt x="5027" y="1010"/>
                    <a:pt x="5067" y="999"/>
                    <a:pt x="5102" y="977"/>
                  </a:cubicBezTo>
                  <a:cubicBezTo>
                    <a:pt x="5198" y="910"/>
                    <a:pt x="5226" y="776"/>
                    <a:pt x="5159" y="671"/>
                  </a:cubicBezTo>
                  <a:lnTo>
                    <a:pt x="4872" y="96"/>
                  </a:lnTo>
                  <a:lnTo>
                    <a:pt x="4863" y="77"/>
                  </a:lnTo>
                  <a:cubicBezTo>
                    <a:pt x="4843" y="58"/>
                    <a:pt x="4834" y="49"/>
                    <a:pt x="4824" y="39"/>
                  </a:cubicBezTo>
                  <a:lnTo>
                    <a:pt x="4796" y="20"/>
                  </a:lnTo>
                  <a:lnTo>
                    <a:pt x="4767" y="10"/>
                  </a:lnTo>
                  <a:lnTo>
                    <a:pt x="4748" y="1"/>
                  </a:lnTo>
                  <a:close/>
                </a:path>
              </a:pathLst>
            </a:custGeom>
            <a:solidFill>
              <a:srgbClr val="A6CBC2"/>
            </a:solidFill>
            <a:ln w="9525" cap="flat" cmpd="sng">
              <a:solidFill>
                <a:srgbClr val="326D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358" name="Google Shape;1358;p49"/>
            <p:cNvSpPr/>
            <p:nvPr/>
          </p:nvSpPr>
          <p:spPr>
            <a:xfrm>
              <a:off x="3182651" y="3610475"/>
              <a:ext cx="40467" cy="34532"/>
            </a:xfrm>
            <a:custGeom>
              <a:avLst/>
              <a:gdLst/>
              <a:ahLst/>
              <a:cxnLst/>
              <a:rect l="l" t="t" r="r" b="b"/>
              <a:pathLst>
                <a:path w="1541" h="1315" extrusionOk="0">
                  <a:moveTo>
                    <a:pt x="660" y="1"/>
                  </a:moveTo>
                  <a:cubicBezTo>
                    <a:pt x="297" y="1"/>
                    <a:pt x="0" y="288"/>
                    <a:pt x="0" y="652"/>
                  </a:cubicBezTo>
                  <a:cubicBezTo>
                    <a:pt x="0" y="1053"/>
                    <a:pt x="324" y="1314"/>
                    <a:pt x="664" y="1314"/>
                  </a:cubicBezTo>
                  <a:cubicBezTo>
                    <a:pt x="826" y="1314"/>
                    <a:pt x="993" y="1254"/>
                    <a:pt x="1129" y="1121"/>
                  </a:cubicBezTo>
                  <a:cubicBezTo>
                    <a:pt x="1541" y="709"/>
                    <a:pt x="1244" y="1"/>
                    <a:pt x="660" y="1"/>
                  </a:cubicBezTo>
                  <a:close/>
                </a:path>
              </a:pathLst>
            </a:custGeom>
            <a:solidFill>
              <a:srgbClr val="A6CBC2"/>
            </a:solidFill>
            <a:ln w="9525" cap="flat" cmpd="sng">
              <a:solidFill>
                <a:srgbClr val="326D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359" name="Google Shape;1359;p49"/>
            <p:cNvSpPr/>
            <p:nvPr/>
          </p:nvSpPr>
          <p:spPr>
            <a:xfrm>
              <a:off x="3145729" y="3529489"/>
              <a:ext cx="39495" cy="35005"/>
            </a:xfrm>
            <a:custGeom>
              <a:avLst/>
              <a:gdLst/>
              <a:ahLst/>
              <a:cxnLst/>
              <a:rect l="l" t="t" r="r" b="b"/>
              <a:pathLst>
                <a:path w="1504" h="1333" extrusionOk="0">
                  <a:moveTo>
                    <a:pt x="313" y="1"/>
                  </a:moveTo>
                  <a:cubicBezTo>
                    <a:pt x="143" y="1"/>
                    <a:pt x="0" y="222"/>
                    <a:pt x="162" y="377"/>
                  </a:cubicBezTo>
                  <a:lnTo>
                    <a:pt x="439" y="664"/>
                  </a:lnTo>
                  <a:lnTo>
                    <a:pt x="162" y="951"/>
                  </a:lnTo>
                  <a:cubicBezTo>
                    <a:pt x="66" y="1037"/>
                    <a:pt x="66" y="1181"/>
                    <a:pt x="162" y="1267"/>
                  </a:cubicBezTo>
                  <a:cubicBezTo>
                    <a:pt x="200" y="1305"/>
                    <a:pt x="255" y="1324"/>
                    <a:pt x="311" y="1324"/>
                  </a:cubicBezTo>
                  <a:cubicBezTo>
                    <a:pt x="368" y="1324"/>
                    <a:pt x="425" y="1305"/>
                    <a:pt x="468" y="1267"/>
                  </a:cubicBezTo>
                  <a:lnTo>
                    <a:pt x="755" y="980"/>
                  </a:lnTo>
                  <a:lnTo>
                    <a:pt x="1033" y="1267"/>
                  </a:lnTo>
                  <a:cubicBezTo>
                    <a:pt x="1081" y="1313"/>
                    <a:pt x="1134" y="1332"/>
                    <a:pt x="1186" y="1332"/>
                  </a:cubicBezTo>
                  <a:cubicBezTo>
                    <a:pt x="1357" y="1332"/>
                    <a:pt x="1504" y="1113"/>
                    <a:pt x="1349" y="951"/>
                  </a:cubicBezTo>
                  <a:lnTo>
                    <a:pt x="1062" y="673"/>
                  </a:lnTo>
                  <a:lnTo>
                    <a:pt x="1349" y="386"/>
                  </a:lnTo>
                  <a:cubicBezTo>
                    <a:pt x="1504" y="224"/>
                    <a:pt x="1357" y="5"/>
                    <a:pt x="1186" y="5"/>
                  </a:cubicBezTo>
                  <a:cubicBezTo>
                    <a:pt x="1134" y="5"/>
                    <a:pt x="1081" y="24"/>
                    <a:pt x="1033" y="70"/>
                  </a:cubicBezTo>
                  <a:lnTo>
                    <a:pt x="755" y="357"/>
                  </a:lnTo>
                  <a:lnTo>
                    <a:pt x="468" y="70"/>
                  </a:lnTo>
                  <a:cubicBezTo>
                    <a:pt x="419" y="21"/>
                    <a:pt x="365" y="1"/>
                    <a:pt x="313" y="1"/>
                  </a:cubicBezTo>
                  <a:close/>
                </a:path>
              </a:pathLst>
            </a:custGeom>
            <a:solidFill>
              <a:srgbClr val="A6CBC2"/>
            </a:solidFill>
            <a:ln w="9525" cap="flat" cmpd="sng">
              <a:solidFill>
                <a:srgbClr val="326D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360" name="Google Shape;1360;p49"/>
            <p:cNvSpPr/>
            <p:nvPr/>
          </p:nvSpPr>
          <p:spPr>
            <a:xfrm>
              <a:off x="3345252" y="3621741"/>
              <a:ext cx="39521" cy="34978"/>
            </a:xfrm>
            <a:custGeom>
              <a:avLst/>
              <a:gdLst/>
              <a:ahLst/>
              <a:cxnLst/>
              <a:rect l="l" t="t" r="r" b="b"/>
              <a:pathLst>
                <a:path w="1505" h="1332" extrusionOk="0">
                  <a:moveTo>
                    <a:pt x="318" y="0"/>
                  </a:moveTo>
                  <a:cubicBezTo>
                    <a:pt x="149" y="0"/>
                    <a:pt x="1" y="222"/>
                    <a:pt x="163" y="376"/>
                  </a:cubicBezTo>
                  <a:lnTo>
                    <a:pt x="440" y="673"/>
                  </a:lnTo>
                  <a:lnTo>
                    <a:pt x="163" y="950"/>
                  </a:lnTo>
                  <a:cubicBezTo>
                    <a:pt x="1" y="1112"/>
                    <a:pt x="145" y="1331"/>
                    <a:pt x="316" y="1331"/>
                  </a:cubicBezTo>
                  <a:cubicBezTo>
                    <a:pt x="367" y="1331"/>
                    <a:pt x="421" y="1312"/>
                    <a:pt x="469" y="1266"/>
                  </a:cubicBezTo>
                  <a:lnTo>
                    <a:pt x="756" y="979"/>
                  </a:lnTo>
                  <a:lnTo>
                    <a:pt x="1034" y="1266"/>
                  </a:lnTo>
                  <a:cubicBezTo>
                    <a:pt x="1082" y="1312"/>
                    <a:pt x="1135" y="1331"/>
                    <a:pt x="1186" y="1331"/>
                  </a:cubicBezTo>
                  <a:cubicBezTo>
                    <a:pt x="1358" y="1331"/>
                    <a:pt x="1504" y="1112"/>
                    <a:pt x="1349" y="950"/>
                  </a:cubicBezTo>
                  <a:lnTo>
                    <a:pt x="1062" y="673"/>
                  </a:lnTo>
                  <a:lnTo>
                    <a:pt x="1349" y="385"/>
                  </a:lnTo>
                  <a:cubicBezTo>
                    <a:pt x="1503" y="225"/>
                    <a:pt x="1361" y="8"/>
                    <a:pt x="1191" y="8"/>
                  </a:cubicBezTo>
                  <a:cubicBezTo>
                    <a:pt x="1139" y="8"/>
                    <a:pt x="1084" y="29"/>
                    <a:pt x="1034" y="79"/>
                  </a:cubicBezTo>
                  <a:lnTo>
                    <a:pt x="756" y="357"/>
                  </a:lnTo>
                  <a:lnTo>
                    <a:pt x="469" y="70"/>
                  </a:lnTo>
                  <a:cubicBezTo>
                    <a:pt x="422" y="21"/>
                    <a:pt x="369" y="0"/>
                    <a:pt x="318" y="0"/>
                  </a:cubicBezTo>
                  <a:close/>
                </a:path>
              </a:pathLst>
            </a:custGeom>
            <a:solidFill>
              <a:srgbClr val="A6CBC2"/>
            </a:solidFill>
            <a:ln w="9525" cap="flat" cmpd="sng">
              <a:solidFill>
                <a:srgbClr val="326D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361" name="Google Shape;1361;p49"/>
            <p:cNvSpPr/>
            <p:nvPr/>
          </p:nvSpPr>
          <p:spPr>
            <a:xfrm>
              <a:off x="3245491" y="3544930"/>
              <a:ext cx="39705" cy="34873"/>
            </a:xfrm>
            <a:custGeom>
              <a:avLst/>
              <a:gdLst/>
              <a:ahLst/>
              <a:cxnLst/>
              <a:rect l="l" t="t" r="r" b="b"/>
              <a:pathLst>
                <a:path w="1512" h="1328" extrusionOk="0">
                  <a:moveTo>
                    <a:pt x="320" y="1"/>
                  </a:moveTo>
                  <a:cubicBezTo>
                    <a:pt x="150" y="1"/>
                    <a:pt x="0" y="220"/>
                    <a:pt x="162" y="382"/>
                  </a:cubicBezTo>
                  <a:lnTo>
                    <a:pt x="449" y="669"/>
                  </a:lnTo>
                  <a:lnTo>
                    <a:pt x="162" y="947"/>
                  </a:lnTo>
                  <a:cubicBezTo>
                    <a:pt x="76" y="1033"/>
                    <a:pt x="76" y="1176"/>
                    <a:pt x="162" y="1262"/>
                  </a:cubicBezTo>
                  <a:cubicBezTo>
                    <a:pt x="205" y="1301"/>
                    <a:pt x="260" y="1320"/>
                    <a:pt x="315" y="1320"/>
                  </a:cubicBezTo>
                  <a:cubicBezTo>
                    <a:pt x="371" y="1320"/>
                    <a:pt x="426" y="1301"/>
                    <a:pt x="469" y="1262"/>
                  </a:cubicBezTo>
                  <a:lnTo>
                    <a:pt x="756" y="975"/>
                  </a:lnTo>
                  <a:lnTo>
                    <a:pt x="1043" y="1262"/>
                  </a:lnTo>
                  <a:cubicBezTo>
                    <a:pt x="1089" y="1309"/>
                    <a:pt x="1141" y="1328"/>
                    <a:pt x="1192" y="1328"/>
                  </a:cubicBezTo>
                  <a:cubicBezTo>
                    <a:pt x="1361" y="1328"/>
                    <a:pt x="1511" y="1109"/>
                    <a:pt x="1349" y="947"/>
                  </a:cubicBezTo>
                  <a:lnTo>
                    <a:pt x="1062" y="669"/>
                  </a:lnTo>
                  <a:lnTo>
                    <a:pt x="1349" y="382"/>
                  </a:lnTo>
                  <a:cubicBezTo>
                    <a:pt x="1511" y="220"/>
                    <a:pt x="1361" y="1"/>
                    <a:pt x="1192" y="1"/>
                  </a:cubicBezTo>
                  <a:cubicBezTo>
                    <a:pt x="1141" y="1"/>
                    <a:pt x="1089" y="20"/>
                    <a:pt x="1043" y="66"/>
                  </a:cubicBezTo>
                  <a:lnTo>
                    <a:pt x="756" y="353"/>
                  </a:lnTo>
                  <a:lnTo>
                    <a:pt x="469" y="66"/>
                  </a:lnTo>
                  <a:cubicBezTo>
                    <a:pt x="423" y="20"/>
                    <a:pt x="370" y="1"/>
                    <a:pt x="320" y="1"/>
                  </a:cubicBezTo>
                  <a:close/>
                </a:path>
              </a:pathLst>
            </a:custGeom>
            <a:solidFill>
              <a:srgbClr val="A6CBC2"/>
            </a:solidFill>
            <a:ln w="9525" cap="flat" cmpd="sng">
              <a:solidFill>
                <a:srgbClr val="326D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362" name="Google Shape;1362;p49"/>
            <p:cNvSpPr/>
            <p:nvPr/>
          </p:nvSpPr>
          <p:spPr>
            <a:xfrm>
              <a:off x="3191947" y="3389340"/>
              <a:ext cx="69642" cy="115885"/>
            </a:xfrm>
            <a:custGeom>
              <a:avLst/>
              <a:gdLst/>
              <a:ahLst/>
              <a:cxnLst/>
              <a:rect l="l" t="t" r="r" b="b"/>
              <a:pathLst>
                <a:path w="2652" h="4413" extrusionOk="0">
                  <a:moveTo>
                    <a:pt x="2249" y="0"/>
                  </a:moveTo>
                  <a:cubicBezTo>
                    <a:pt x="1646" y="0"/>
                    <a:pt x="1168" y="479"/>
                    <a:pt x="1168" y="1072"/>
                  </a:cubicBezTo>
                  <a:lnTo>
                    <a:pt x="1168" y="1579"/>
                  </a:lnTo>
                  <a:cubicBezTo>
                    <a:pt x="1168" y="1838"/>
                    <a:pt x="957" y="2048"/>
                    <a:pt x="699" y="2048"/>
                  </a:cubicBezTo>
                  <a:lnTo>
                    <a:pt x="498" y="2048"/>
                  </a:lnTo>
                  <a:cubicBezTo>
                    <a:pt x="220" y="2048"/>
                    <a:pt x="0" y="2268"/>
                    <a:pt x="0" y="2536"/>
                  </a:cubicBezTo>
                  <a:lnTo>
                    <a:pt x="0" y="3914"/>
                  </a:lnTo>
                  <a:cubicBezTo>
                    <a:pt x="0" y="4192"/>
                    <a:pt x="220" y="4412"/>
                    <a:pt x="498" y="4412"/>
                  </a:cubicBezTo>
                  <a:lnTo>
                    <a:pt x="2651" y="4412"/>
                  </a:lnTo>
                  <a:lnTo>
                    <a:pt x="2642" y="0"/>
                  </a:lnTo>
                  <a:close/>
                </a:path>
              </a:pathLst>
            </a:custGeom>
            <a:solidFill>
              <a:srgbClr val="A6CBC2"/>
            </a:solidFill>
            <a:ln w="9525" cap="flat" cmpd="sng">
              <a:solidFill>
                <a:srgbClr val="326D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363" name="Google Shape;1363;p49"/>
            <p:cNvSpPr/>
            <p:nvPr/>
          </p:nvSpPr>
          <p:spPr>
            <a:xfrm>
              <a:off x="3240449" y="3450683"/>
              <a:ext cx="36711" cy="31670"/>
            </a:xfrm>
            <a:custGeom>
              <a:avLst/>
              <a:gdLst/>
              <a:ahLst/>
              <a:cxnLst/>
              <a:rect l="l" t="t" r="r" b="b"/>
              <a:pathLst>
                <a:path w="1398" h="1206" extrusionOk="0">
                  <a:moveTo>
                    <a:pt x="798" y="1"/>
                  </a:moveTo>
                  <a:cubicBezTo>
                    <a:pt x="650" y="1"/>
                    <a:pt x="498" y="57"/>
                    <a:pt x="374" y="181"/>
                  </a:cubicBezTo>
                  <a:cubicBezTo>
                    <a:pt x="0" y="554"/>
                    <a:pt x="268" y="1205"/>
                    <a:pt x="795" y="1205"/>
                  </a:cubicBezTo>
                  <a:cubicBezTo>
                    <a:pt x="1130" y="1205"/>
                    <a:pt x="1398" y="937"/>
                    <a:pt x="1398" y="602"/>
                  </a:cubicBezTo>
                  <a:cubicBezTo>
                    <a:pt x="1398" y="241"/>
                    <a:pt x="1106" y="1"/>
                    <a:pt x="798" y="1"/>
                  </a:cubicBezTo>
                  <a:close/>
                </a:path>
              </a:pathLst>
            </a:custGeom>
            <a:solidFill>
              <a:srgbClr val="A6CBC2"/>
            </a:solidFill>
            <a:ln w="9525" cap="flat" cmpd="sng">
              <a:solidFill>
                <a:srgbClr val="326D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1364" name="Google Shape;1364;p49"/>
          <p:cNvSpPr/>
          <p:nvPr/>
        </p:nvSpPr>
        <p:spPr>
          <a:xfrm>
            <a:off x="838525" y="3034300"/>
            <a:ext cx="1599000" cy="15084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5" name="Google Shape;136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024" y="3099915"/>
            <a:ext cx="1512069" cy="136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6" name="Google Shape;136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9325" y="3049713"/>
            <a:ext cx="1407525" cy="1467397"/>
          </a:xfrm>
          <a:prstGeom prst="rect">
            <a:avLst/>
          </a:prstGeom>
          <a:noFill/>
          <a:ln>
            <a:noFill/>
          </a:ln>
        </p:spPr>
      </p:pic>
      <p:sp>
        <p:nvSpPr>
          <p:cNvPr id="1367" name="Google Shape;1367;p49"/>
          <p:cNvSpPr txBox="1"/>
          <p:nvPr/>
        </p:nvSpPr>
        <p:spPr>
          <a:xfrm>
            <a:off x="603450" y="1367950"/>
            <a:ext cx="50265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Bree Serif"/>
              <a:buChar char="●"/>
            </a:pPr>
            <a:r>
              <a:rPr lang="en" sz="17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Travel Salesman Problem</a:t>
            </a:r>
            <a:endParaRPr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Bree Serif"/>
              <a:buChar char="●"/>
            </a:pPr>
            <a:r>
              <a:rPr lang="en" sz="17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Retrieve the Driver Location</a:t>
            </a:r>
            <a:endParaRPr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Bree Serif"/>
              <a:buChar char="●"/>
            </a:pPr>
            <a:r>
              <a:rPr lang="en" sz="17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Keep finding the nearest destinations</a:t>
            </a:r>
            <a:endParaRPr sz="17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368" name="Google Shape;1368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0075" y="189525"/>
            <a:ext cx="3126175" cy="449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50"/>
          <p:cNvSpPr txBox="1"/>
          <p:nvPr/>
        </p:nvSpPr>
        <p:spPr>
          <a:xfrm>
            <a:off x="791200" y="746625"/>
            <a:ext cx="2845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5A6BD"/>
                </a:solidFill>
                <a:latin typeface="Bree Serif"/>
                <a:ea typeface="Bree Serif"/>
                <a:cs typeface="Bree Serif"/>
                <a:sym typeface="Bree Serif"/>
              </a:rPr>
              <a:t>QR Code and Signature</a:t>
            </a:r>
            <a:endParaRPr sz="2000">
              <a:solidFill>
                <a:srgbClr val="D5A6BD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grpSp>
        <p:nvGrpSpPr>
          <p:cNvPr id="1374" name="Google Shape;1374;p50"/>
          <p:cNvGrpSpPr/>
          <p:nvPr/>
        </p:nvGrpSpPr>
        <p:grpSpPr>
          <a:xfrm>
            <a:off x="3601380" y="800718"/>
            <a:ext cx="480040" cy="384409"/>
            <a:chOff x="7526242" y="1522968"/>
            <a:chExt cx="357651" cy="332275"/>
          </a:xfrm>
        </p:grpSpPr>
        <p:sp>
          <p:nvSpPr>
            <p:cNvPr id="1375" name="Google Shape;1375;p50"/>
            <p:cNvSpPr/>
            <p:nvPr/>
          </p:nvSpPr>
          <p:spPr>
            <a:xfrm>
              <a:off x="7589814" y="1531304"/>
              <a:ext cx="187726" cy="323939"/>
            </a:xfrm>
            <a:custGeom>
              <a:avLst/>
              <a:gdLst/>
              <a:ahLst/>
              <a:cxnLst/>
              <a:rect l="l" t="t" r="r" b="b"/>
              <a:pathLst>
                <a:path w="7161" h="12357" extrusionOk="0">
                  <a:moveTo>
                    <a:pt x="852" y="0"/>
                  </a:moveTo>
                  <a:cubicBezTo>
                    <a:pt x="376" y="0"/>
                    <a:pt x="1" y="375"/>
                    <a:pt x="1" y="852"/>
                  </a:cubicBezTo>
                  <a:lnTo>
                    <a:pt x="1" y="11505"/>
                  </a:lnTo>
                  <a:cubicBezTo>
                    <a:pt x="1" y="11981"/>
                    <a:pt x="376" y="12357"/>
                    <a:pt x="852" y="12357"/>
                  </a:cubicBezTo>
                  <a:lnTo>
                    <a:pt x="6309" y="12357"/>
                  </a:lnTo>
                  <a:cubicBezTo>
                    <a:pt x="6785" y="12357"/>
                    <a:pt x="7161" y="11981"/>
                    <a:pt x="7161" y="11505"/>
                  </a:cubicBezTo>
                  <a:lnTo>
                    <a:pt x="7161" y="852"/>
                  </a:lnTo>
                  <a:cubicBezTo>
                    <a:pt x="7161" y="375"/>
                    <a:pt x="6785" y="0"/>
                    <a:pt x="6309" y="0"/>
                  </a:cubicBezTo>
                  <a:close/>
                </a:path>
              </a:pathLst>
            </a:custGeom>
            <a:solidFill>
              <a:srgbClr val="D5A6BD"/>
            </a:solidFill>
            <a:ln w="9525" cap="flat" cmpd="sng">
              <a:solidFill>
                <a:srgbClr val="326D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376" name="Google Shape;1376;p50"/>
            <p:cNvSpPr/>
            <p:nvPr/>
          </p:nvSpPr>
          <p:spPr>
            <a:xfrm>
              <a:off x="7739292" y="1531304"/>
              <a:ext cx="38248" cy="323939"/>
            </a:xfrm>
            <a:custGeom>
              <a:avLst/>
              <a:gdLst/>
              <a:ahLst/>
              <a:cxnLst/>
              <a:rect l="l" t="t" r="r" b="b"/>
              <a:pathLst>
                <a:path w="1459" h="12357" extrusionOk="0">
                  <a:moveTo>
                    <a:pt x="1" y="0"/>
                  </a:moveTo>
                  <a:cubicBezTo>
                    <a:pt x="463" y="0"/>
                    <a:pt x="852" y="375"/>
                    <a:pt x="852" y="852"/>
                  </a:cubicBezTo>
                  <a:lnTo>
                    <a:pt x="852" y="11505"/>
                  </a:lnTo>
                  <a:cubicBezTo>
                    <a:pt x="852" y="11981"/>
                    <a:pt x="463" y="12357"/>
                    <a:pt x="1" y="12357"/>
                  </a:cubicBezTo>
                  <a:lnTo>
                    <a:pt x="607" y="12357"/>
                  </a:lnTo>
                  <a:cubicBezTo>
                    <a:pt x="1083" y="12357"/>
                    <a:pt x="1459" y="11981"/>
                    <a:pt x="1459" y="11505"/>
                  </a:cubicBezTo>
                  <a:lnTo>
                    <a:pt x="1459" y="852"/>
                  </a:lnTo>
                  <a:cubicBezTo>
                    <a:pt x="1459" y="375"/>
                    <a:pt x="1083" y="0"/>
                    <a:pt x="607" y="0"/>
                  </a:cubicBezTo>
                  <a:close/>
                </a:path>
              </a:pathLst>
            </a:custGeom>
            <a:solidFill>
              <a:srgbClr val="D5A6BD"/>
            </a:solidFill>
            <a:ln w="9525" cap="flat" cmpd="sng">
              <a:solidFill>
                <a:srgbClr val="326D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377" name="Google Shape;1377;p50"/>
            <p:cNvSpPr/>
            <p:nvPr/>
          </p:nvSpPr>
          <p:spPr>
            <a:xfrm>
              <a:off x="7589814" y="1531304"/>
              <a:ext cx="187726" cy="53741"/>
            </a:xfrm>
            <a:custGeom>
              <a:avLst/>
              <a:gdLst/>
              <a:ahLst/>
              <a:cxnLst/>
              <a:rect l="l" t="t" r="r" b="b"/>
              <a:pathLst>
                <a:path w="7161" h="2050" extrusionOk="0">
                  <a:moveTo>
                    <a:pt x="852" y="0"/>
                  </a:moveTo>
                  <a:cubicBezTo>
                    <a:pt x="376" y="0"/>
                    <a:pt x="1" y="375"/>
                    <a:pt x="1" y="852"/>
                  </a:cubicBezTo>
                  <a:lnTo>
                    <a:pt x="1" y="2050"/>
                  </a:lnTo>
                  <a:lnTo>
                    <a:pt x="7161" y="2050"/>
                  </a:lnTo>
                  <a:lnTo>
                    <a:pt x="7161" y="852"/>
                  </a:lnTo>
                  <a:cubicBezTo>
                    <a:pt x="7161" y="375"/>
                    <a:pt x="6785" y="0"/>
                    <a:pt x="6309" y="0"/>
                  </a:cubicBezTo>
                  <a:close/>
                </a:path>
              </a:pathLst>
            </a:custGeom>
            <a:solidFill>
              <a:srgbClr val="D5A6BD"/>
            </a:solidFill>
            <a:ln w="9525" cap="flat" cmpd="sng">
              <a:solidFill>
                <a:srgbClr val="326D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378" name="Google Shape;1378;p50"/>
            <p:cNvSpPr/>
            <p:nvPr/>
          </p:nvSpPr>
          <p:spPr>
            <a:xfrm>
              <a:off x="7739292" y="1531304"/>
              <a:ext cx="38248" cy="53741"/>
            </a:xfrm>
            <a:custGeom>
              <a:avLst/>
              <a:gdLst/>
              <a:ahLst/>
              <a:cxnLst/>
              <a:rect l="l" t="t" r="r" b="b"/>
              <a:pathLst>
                <a:path w="1459" h="2050" extrusionOk="0">
                  <a:moveTo>
                    <a:pt x="1" y="0"/>
                  </a:moveTo>
                  <a:cubicBezTo>
                    <a:pt x="463" y="0"/>
                    <a:pt x="852" y="375"/>
                    <a:pt x="852" y="852"/>
                  </a:cubicBezTo>
                  <a:lnTo>
                    <a:pt x="852" y="2050"/>
                  </a:lnTo>
                  <a:lnTo>
                    <a:pt x="1459" y="2050"/>
                  </a:lnTo>
                  <a:lnTo>
                    <a:pt x="1459" y="852"/>
                  </a:lnTo>
                  <a:cubicBezTo>
                    <a:pt x="1459" y="375"/>
                    <a:pt x="1083" y="0"/>
                    <a:pt x="607" y="0"/>
                  </a:cubicBezTo>
                  <a:close/>
                </a:path>
              </a:pathLst>
            </a:custGeom>
            <a:solidFill>
              <a:srgbClr val="D5A6BD"/>
            </a:solidFill>
            <a:ln w="9525" cap="flat" cmpd="sng">
              <a:solidFill>
                <a:srgbClr val="326D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379" name="Google Shape;1379;p50"/>
            <p:cNvSpPr/>
            <p:nvPr/>
          </p:nvSpPr>
          <p:spPr>
            <a:xfrm>
              <a:off x="7590207" y="1801476"/>
              <a:ext cx="187726" cy="53767"/>
            </a:xfrm>
            <a:custGeom>
              <a:avLst/>
              <a:gdLst/>
              <a:ahLst/>
              <a:cxnLst/>
              <a:rect l="l" t="t" r="r" b="b"/>
              <a:pathLst>
                <a:path w="7161" h="2051" extrusionOk="0">
                  <a:moveTo>
                    <a:pt x="0" y="1"/>
                  </a:moveTo>
                  <a:lnTo>
                    <a:pt x="0" y="1199"/>
                  </a:lnTo>
                  <a:cubicBezTo>
                    <a:pt x="0" y="1675"/>
                    <a:pt x="375" y="2051"/>
                    <a:pt x="852" y="2051"/>
                  </a:cubicBezTo>
                  <a:lnTo>
                    <a:pt x="6308" y="2051"/>
                  </a:lnTo>
                  <a:cubicBezTo>
                    <a:pt x="6770" y="2051"/>
                    <a:pt x="7160" y="1675"/>
                    <a:pt x="7160" y="1199"/>
                  </a:cubicBezTo>
                  <a:lnTo>
                    <a:pt x="7160" y="1"/>
                  </a:lnTo>
                  <a:close/>
                </a:path>
              </a:pathLst>
            </a:custGeom>
            <a:solidFill>
              <a:srgbClr val="D5A6BD"/>
            </a:solidFill>
            <a:ln w="9525" cap="flat" cmpd="sng">
              <a:solidFill>
                <a:srgbClr val="326D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380" name="Google Shape;1380;p50"/>
            <p:cNvSpPr/>
            <p:nvPr/>
          </p:nvSpPr>
          <p:spPr>
            <a:xfrm>
              <a:off x="7739292" y="1801476"/>
              <a:ext cx="38248" cy="53767"/>
            </a:xfrm>
            <a:custGeom>
              <a:avLst/>
              <a:gdLst/>
              <a:ahLst/>
              <a:cxnLst/>
              <a:rect l="l" t="t" r="r" b="b"/>
              <a:pathLst>
                <a:path w="1459" h="2051" extrusionOk="0">
                  <a:moveTo>
                    <a:pt x="838" y="1"/>
                  </a:moveTo>
                  <a:lnTo>
                    <a:pt x="852" y="1199"/>
                  </a:lnTo>
                  <a:cubicBezTo>
                    <a:pt x="852" y="1675"/>
                    <a:pt x="463" y="2051"/>
                    <a:pt x="1" y="2051"/>
                  </a:cubicBezTo>
                  <a:lnTo>
                    <a:pt x="607" y="2051"/>
                  </a:lnTo>
                  <a:cubicBezTo>
                    <a:pt x="1040" y="2051"/>
                    <a:pt x="1401" y="1733"/>
                    <a:pt x="1459" y="1300"/>
                  </a:cubicBezTo>
                  <a:cubicBezTo>
                    <a:pt x="1459" y="1271"/>
                    <a:pt x="1459" y="1228"/>
                    <a:pt x="1459" y="1214"/>
                  </a:cubicBezTo>
                  <a:lnTo>
                    <a:pt x="1459" y="1"/>
                  </a:lnTo>
                  <a:close/>
                </a:path>
              </a:pathLst>
            </a:custGeom>
            <a:solidFill>
              <a:srgbClr val="D5A6BD"/>
            </a:solidFill>
            <a:ln w="9525" cap="flat" cmpd="sng">
              <a:solidFill>
                <a:srgbClr val="326D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381" name="Google Shape;1381;p50"/>
            <p:cNvSpPr/>
            <p:nvPr/>
          </p:nvSpPr>
          <p:spPr>
            <a:xfrm>
              <a:off x="7678001" y="1625521"/>
              <a:ext cx="205893" cy="135112"/>
            </a:xfrm>
            <a:custGeom>
              <a:avLst/>
              <a:gdLst/>
              <a:ahLst/>
              <a:cxnLst/>
              <a:rect l="l" t="t" r="r" b="b"/>
              <a:pathLst>
                <a:path w="7854" h="5154" extrusionOk="0">
                  <a:moveTo>
                    <a:pt x="419" y="1"/>
                  </a:moveTo>
                  <a:cubicBezTo>
                    <a:pt x="188" y="1"/>
                    <a:pt x="0" y="188"/>
                    <a:pt x="0" y="419"/>
                  </a:cubicBezTo>
                  <a:lnTo>
                    <a:pt x="0" y="4735"/>
                  </a:lnTo>
                  <a:cubicBezTo>
                    <a:pt x="0" y="4966"/>
                    <a:pt x="188" y="5154"/>
                    <a:pt x="419" y="5154"/>
                  </a:cubicBezTo>
                  <a:lnTo>
                    <a:pt x="7420" y="5154"/>
                  </a:lnTo>
                  <a:cubicBezTo>
                    <a:pt x="7651" y="5154"/>
                    <a:pt x="7853" y="4966"/>
                    <a:pt x="7853" y="4735"/>
                  </a:cubicBezTo>
                  <a:lnTo>
                    <a:pt x="7853" y="419"/>
                  </a:lnTo>
                  <a:cubicBezTo>
                    <a:pt x="7853" y="188"/>
                    <a:pt x="7651" y="1"/>
                    <a:pt x="7420" y="1"/>
                  </a:cubicBezTo>
                  <a:close/>
                </a:path>
              </a:pathLst>
            </a:custGeom>
            <a:solidFill>
              <a:srgbClr val="D5A6BD"/>
            </a:solidFill>
            <a:ln w="9525" cap="flat" cmpd="sng">
              <a:solidFill>
                <a:srgbClr val="326D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382" name="Google Shape;1382;p50"/>
            <p:cNvSpPr/>
            <p:nvPr/>
          </p:nvSpPr>
          <p:spPr>
            <a:xfrm>
              <a:off x="7857364" y="1625521"/>
              <a:ext cx="26530" cy="135112"/>
            </a:xfrm>
            <a:custGeom>
              <a:avLst/>
              <a:gdLst/>
              <a:ahLst/>
              <a:cxnLst/>
              <a:rect l="l" t="t" r="r" b="b"/>
              <a:pathLst>
                <a:path w="1012" h="5154" extrusionOk="0">
                  <a:moveTo>
                    <a:pt x="1" y="1"/>
                  </a:moveTo>
                  <a:cubicBezTo>
                    <a:pt x="232" y="1"/>
                    <a:pt x="419" y="188"/>
                    <a:pt x="419" y="419"/>
                  </a:cubicBezTo>
                  <a:lnTo>
                    <a:pt x="419" y="4735"/>
                  </a:lnTo>
                  <a:cubicBezTo>
                    <a:pt x="419" y="4966"/>
                    <a:pt x="232" y="5154"/>
                    <a:pt x="1" y="5154"/>
                  </a:cubicBezTo>
                  <a:lnTo>
                    <a:pt x="578" y="5154"/>
                  </a:lnTo>
                  <a:cubicBezTo>
                    <a:pt x="809" y="5154"/>
                    <a:pt x="1011" y="4966"/>
                    <a:pt x="1011" y="4735"/>
                  </a:cubicBezTo>
                  <a:lnTo>
                    <a:pt x="1011" y="419"/>
                  </a:lnTo>
                  <a:cubicBezTo>
                    <a:pt x="1011" y="188"/>
                    <a:pt x="809" y="1"/>
                    <a:pt x="578" y="1"/>
                  </a:cubicBezTo>
                  <a:close/>
                </a:path>
              </a:pathLst>
            </a:custGeom>
            <a:solidFill>
              <a:srgbClr val="D5A6BD"/>
            </a:solidFill>
            <a:ln w="9525" cap="flat" cmpd="sng">
              <a:solidFill>
                <a:srgbClr val="326D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383" name="Google Shape;1383;p50"/>
            <p:cNvSpPr/>
            <p:nvPr/>
          </p:nvSpPr>
          <p:spPr>
            <a:xfrm>
              <a:off x="7782809" y="1648223"/>
              <a:ext cx="55287" cy="47266"/>
            </a:xfrm>
            <a:custGeom>
              <a:avLst/>
              <a:gdLst/>
              <a:ahLst/>
              <a:cxnLst/>
              <a:rect l="l" t="t" r="r" b="b"/>
              <a:pathLst>
                <a:path w="2109" h="1803" extrusionOk="0">
                  <a:moveTo>
                    <a:pt x="1199" y="1"/>
                  </a:moveTo>
                  <a:cubicBezTo>
                    <a:pt x="405" y="1"/>
                    <a:pt x="1" y="968"/>
                    <a:pt x="564" y="1531"/>
                  </a:cubicBezTo>
                  <a:cubicBezTo>
                    <a:pt x="747" y="1719"/>
                    <a:pt x="974" y="1803"/>
                    <a:pt x="1198" y="1803"/>
                  </a:cubicBezTo>
                  <a:cubicBezTo>
                    <a:pt x="1661" y="1803"/>
                    <a:pt x="2108" y="1441"/>
                    <a:pt x="2108" y="896"/>
                  </a:cubicBezTo>
                  <a:cubicBezTo>
                    <a:pt x="2108" y="390"/>
                    <a:pt x="1704" y="1"/>
                    <a:pt x="1199" y="1"/>
                  </a:cubicBezTo>
                  <a:close/>
                </a:path>
              </a:pathLst>
            </a:custGeom>
            <a:solidFill>
              <a:srgbClr val="D5A6BD"/>
            </a:solidFill>
            <a:ln w="9525" cap="flat" cmpd="sng">
              <a:solidFill>
                <a:srgbClr val="326D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384" name="Google Shape;1384;p50"/>
            <p:cNvSpPr/>
            <p:nvPr/>
          </p:nvSpPr>
          <p:spPr>
            <a:xfrm>
              <a:off x="7807425" y="1648223"/>
              <a:ext cx="55261" cy="47266"/>
            </a:xfrm>
            <a:custGeom>
              <a:avLst/>
              <a:gdLst/>
              <a:ahLst/>
              <a:cxnLst/>
              <a:rect l="l" t="t" r="r" b="b"/>
              <a:pathLst>
                <a:path w="2108" h="1803" extrusionOk="0">
                  <a:moveTo>
                    <a:pt x="1213" y="1"/>
                  </a:moveTo>
                  <a:cubicBezTo>
                    <a:pt x="404" y="1"/>
                    <a:pt x="0" y="968"/>
                    <a:pt x="563" y="1531"/>
                  </a:cubicBezTo>
                  <a:cubicBezTo>
                    <a:pt x="751" y="1719"/>
                    <a:pt x="980" y="1803"/>
                    <a:pt x="1203" y="1803"/>
                  </a:cubicBezTo>
                  <a:cubicBezTo>
                    <a:pt x="1667" y="1803"/>
                    <a:pt x="2108" y="1441"/>
                    <a:pt x="2108" y="896"/>
                  </a:cubicBezTo>
                  <a:cubicBezTo>
                    <a:pt x="2108" y="390"/>
                    <a:pt x="1703" y="1"/>
                    <a:pt x="1213" y="1"/>
                  </a:cubicBezTo>
                  <a:close/>
                </a:path>
              </a:pathLst>
            </a:custGeom>
            <a:solidFill>
              <a:srgbClr val="D5A6BD"/>
            </a:solidFill>
            <a:ln w="9525" cap="flat" cmpd="sng">
              <a:solidFill>
                <a:srgbClr val="326D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385" name="Google Shape;1385;p50"/>
            <p:cNvSpPr/>
            <p:nvPr/>
          </p:nvSpPr>
          <p:spPr>
            <a:xfrm>
              <a:off x="7701464" y="1649351"/>
              <a:ext cx="65852" cy="44697"/>
            </a:xfrm>
            <a:custGeom>
              <a:avLst/>
              <a:gdLst/>
              <a:ahLst/>
              <a:cxnLst/>
              <a:rect l="l" t="t" r="r" b="b"/>
              <a:pathLst>
                <a:path w="2512" h="1705" extrusionOk="0">
                  <a:moveTo>
                    <a:pt x="419" y="1"/>
                  </a:moveTo>
                  <a:cubicBezTo>
                    <a:pt x="188" y="1"/>
                    <a:pt x="0" y="189"/>
                    <a:pt x="0" y="420"/>
                  </a:cubicBezTo>
                  <a:lnTo>
                    <a:pt x="0" y="1286"/>
                  </a:lnTo>
                  <a:cubicBezTo>
                    <a:pt x="0" y="1517"/>
                    <a:pt x="188" y="1704"/>
                    <a:pt x="419" y="1704"/>
                  </a:cubicBezTo>
                  <a:lnTo>
                    <a:pt x="2093" y="1704"/>
                  </a:lnTo>
                  <a:cubicBezTo>
                    <a:pt x="2324" y="1704"/>
                    <a:pt x="2512" y="1517"/>
                    <a:pt x="2512" y="1286"/>
                  </a:cubicBezTo>
                  <a:lnTo>
                    <a:pt x="2512" y="420"/>
                  </a:lnTo>
                  <a:cubicBezTo>
                    <a:pt x="2512" y="189"/>
                    <a:pt x="2324" y="1"/>
                    <a:pt x="2093" y="1"/>
                  </a:cubicBezTo>
                  <a:close/>
                </a:path>
              </a:pathLst>
            </a:custGeom>
            <a:solidFill>
              <a:srgbClr val="D5A6BD"/>
            </a:solidFill>
            <a:ln w="9525" cap="flat" cmpd="sng">
              <a:solidFill>
                <a:srgbClr val="326D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386" name="Google Shape;1386;p50"/>
            <p:cNvSpPr/>
            <p:nvPr/>
          </p:nvSpPr>
          <p:spPr>
            <a:xfrm>
              <a:off x="7698056" y="1704245"/>
              <a:ext cx="167278" cy="29544"/>
            </a:xfrm>
            <a:custGeom>
              <a:avLst/>
              <a:gdLst/>
              <a:ahLst/>
              <a:cxnLst/>
              <a:rect l="l" t="t" r="r" b="b"/>
              <a:pathLst>
                <a:path w="6381" h="1127" extrusionOk="0">
                  <a:moveTo>
                    <a:pt x="419" y="0"/>
                  </a:moveTo>
                  <a:cubicBezTo>
                    <a:pt x="188" y="0"/>
                    <a:pt x="0" y="188"/>
                    <a:pt x="0" y="419"/>
                  </a:cubicBezTo>
                  <a:lnTo>
                    <a:pt x="0" y="707"/>
                  </a:lnTo>
                  <a:cubicBezTo>
                    <a:pt x="0" y="938"/>
                    <a:pt x="188" y="1126"/>
                    <a:pt x="419" y="1126"/>
                  </a:cubicBezTo>
                  <a:lnTo>
                    <a:pt x="5962" y="1126"/>
                  </a:lnTo>
                  <a:cubicBezTo>
                    <a:pt x="6193" y="1126"/>
                    <a:pt x="6381" y="938"/>
                    <a:pt x="6381" y="707"/>
                  </a:cubicBezTo>
                  <a:lnTo>
                    <a:pt x="6381" y="419"/>
                  </a:lnTo>
                  <a:cubicBezTo>
                    <a:pt x="6381" y="188"/>
                    <a:pt x="6193" y="0"/>
                    <a:pt x="5962" y="0"/>
                  </a:cubicBezTo>
                  <a:close/>
                </a:path>
              </a:pathLst>
            </a:custGeom>
            <a:solidFill>
              <a:srgbClr val="D5A6BD"/>
            </a:solidFill>
            <a:ln w="9525" cap="flat" cmpd="sng">
              <a:solidFill>
                <a:srgbClr val="326D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387" name="Google Shape;1387;p50"/>
            <p:cNvSpPr/>
            <p:nvPr/>
          </p:nvSpPr>
          <p:spPr>
            <a:xfrm>
              <a:off x="7678001" y="1608298"/>
              <a:ext cx="9857" cy="169742"/>
            </a:xfrm>
            <a:custGeom>
              <a:avLst/>
              <a:gdLst/>
              <a:ahLst/>
              <a:cxnLst/>
              <a:rect l="l" t="t" r="r" b="b"/>
              <a:pathLst>
                <a:path w="376" h="6475" extrusionOk="0">
                  <a:moveTo>
                    <a:pt x="188" y="1"/>
                  </a:moveTo>
                  <a:cubicBezTo>
                    <a:pt x="94" y="1"/>
                    <a:pt x="0" y="66"/>
                    <a:pt x="0" y="196"/>
                  </a:cubicBezTo>
                  <a:lnTo>
                    <a:pt x="0" y="6287"/>
                  </a:lnTo>
                  <a:cubicBezTo>
                    <a:pt x="0" y="6388"/>
                    <a:pt x="87" y="6475"/>
                    <a:pt x="188" y="6475"/>
                  </a:cubicBezTo>
                  <a:cubicBezTo>
                    <a:pt x="289" y="6475"/>
                    <a:pt x="376" y="6388"/>
                    <a:pt x="376" y="6287"/>
                  </a:cubicBezTo>
                  <a:lnTo>
                    <a:pt x="376" y="196"/>
                  </a:lnTo>
                  <a:cubicBezTo>
                    <a:pt x="376" y="66"/>
                    <a:pt x="282" y="1"/>
                    <a:pt x="188" y="1"/>
                  </a:cubicBezTo>
                  <a:close/>
                </a:path>
              </a:pathLst>
            </a:custGeom>
            <a:solidFill>
              <a:srgbClr val="D5A6BD"/>
            </a:solidFill>
            <a:ln w="9525" cap="flat" cmpd="sng">
              <a:solidFill>
                <a:srgbClr val="326D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388" name="Google Shape;1388;p50"/>
            <p:cNvSpPr/>
            <p:nvPr/>
          </p:nvSpPr>
          <p:spPr>
            <a:xfrm>
              <a:off x="7526242" y="1522968"/>
              <a:ext cx="114691" cy="98201"/>
            </a:xfrm>
            <a:custGeom>
              <a:avLst/>
              <a:gdLst/>
              <a:ahLst/>
              <a:cxnLst/>
              <a:rect l="l" t="t" r="r" b="b"/>
              <a:pathLst>
                <a:path w="4375" h="3746" extrusionOk="0">
                  <a:moveTo>
                    <a:pt x="2498" y="1"/>
                  </a:moveTo>
                  <a:cubicBezTo>
                    <a:pt x="838" y="1"/>
                    <a:pt x="1" y="2007"/>
                    <a:pt x="1170" y="3191"/>
                  </a:cubicBezTo>
                  <a:cubicBezTo>
                    <a:pt x="1553" y="3574"/>
                    <a:pt x="2023" y="3745"/>
                    <a:pt x="2485" y="3745"/>
                  </a:cubicBezTo>
                  <a:cubicBezTo>
                    <a:pt x="3450" y="3745"/>
                    <a:pt x="4375" y="2996"/>
                    <a:pt x="4375" y="1863"/>
                  </a:cubicBezTo>
                  <a:cubicBezTo>
                    <a:pt x="4375" y="838"/>
                    <a:pt x="3537" y="1"/>
                    <a:pt x="2498" y="1"/>
                  </a:cubicBezTo>
                  <a:close/>
                </a:path>
              </a:pathLst>
            </a:custGeom>
            <a:solidFill>
              <a:srgbClr val="D5A6BD"/>
            </a:solidFill>
            <a:ln w="9525" cap="flat" cmpd="sng">
              <a:solidFill>
                <a:srgbClr val="326D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389" name="Google Shape;1389;p50"/>
            <p:cNvSpPr/>
            <p:nvPr/>
          </p:nvSpPr>
          <p:spPr>
            <a:xfrm>
              <a:off x="7584151" y="1522968"/>
              <a:ext cx="58669" cy="97913"/>
            </a:xfrm>
            <a:custGeom>
              <a:avLst/>
              <a:gdLst/>
              <a:ahLst/>
              <a:cxnLst/>
              <a:rect l="l" t="t" r="r" b="b"/>
              <a:pathLst>
                <a:path w="2238" h="3735" extrusionOk="0">
                  <a:moveTo>
                    <a:pt x="289" y="1"/>
                  </a:moveTo>
                  <a:cubicBezTo>
                    <a:pt x="188" y="1"/>
                    <a:pt x="101" y="1"/>
                    <a:pt x="0" y="15"/>
                  </a:cubicBezTo>
                  <a:cubicBezTo>
                    <a:pt x="910" y="159"/>
                    <a:pt x="1574" y="953"/>
                    <a:pt x="1574" y="1863"/>
                  </a:cubicBezTo>
                  <a:cubicBezTo>
                    <a:pt x="1574" y="2787"/>
                    <a:pt x="910" y="3566"/>
                    <a:pt x="0" y="3710"/>
                  </a:cubicBezTo>
                  <a:cubicBezTo>
                    <a:pt x="102" y="3727"/>
                    <a:pt x="203" y="3735"/>
                    <a:pt x="302" y="3735"/>
                  </a:cubicBezTo>
                  <a:cubicBezTo>
                    <a:pt x="1262" y="3735"/>
                    <a:pt x="2087" y="3002"/>
                    <a:pt x="2166" y="2022"/>
                  </a:cubicBezTo>
                  <a:cubicBezTo>
                    <a:pt x="2238" y="924"/>
                    <a:pt x="1386" y="1"/>
                    <a:pt x="289" y="1"/>
                  </a:cubicBezTo>
                  <a:close/>
                </a:path>
              </a:pathLst>
            </a:custGeom>
            <a:solidFill>
              <a:srgbClr val="D5A6BD"/>
            </a:solidFill>
            <a:ln w="9525" cap="flat" cmpd="sng">
              <a:solidFill>
                <a:srgbClr val="326D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390" name="Google Shape;1390;p50"/>
            <p:cNvSpPr/>
            <p:nvPr/>
          </p:nvSpPr>
          <p:spPr>
            <a:xfrm>
              <a:off x="7570467" y="1556471"/>
              <a:ext cx="43255" cy="30488"/>
            </a:xfrm>
            <a:custGeom>
              <a:avLst/>
              <a:gdLst/>
              <a:ahLst/>
              <a:cxnLst/>
              <a:rect l="l" t="t" r="r" b="b"/>
              <a:pathLst>
                <a:path w="1650" h="1163" extrusionOk="0">
                  <a:moveTo>
                    <a:pt x="1369" y="0"/>
                  </a:moveTo>
                  <a:cubicBezTo>
                    <a:pt x="1321" y="0"/>
                    <a:pt x="1272" y="19"/>
                    <a:pt x="1230" y="65"/>
                  </a:cubicBezTo>
                  <a:lnTo>
                    <a:pt x="667" y="686"/>
                  </a:lnTo>
                  <a:lnTo>
                    <a:pt x="421" y="368"/>
                  </a:lnTo>
                  <a:cubicBezTo>
                    <a:pt x="376" y="319"/>
                    <a:pt x="323" y="299"/>
                    <a:pt x="272" y="299"/>
                  </a:cubicBezTo>
                  <a:cubicBezTo>
                    <a:pt x="128" y="299"/>
                    <a:pt x="1" y="464"/>
                    <a:pt x="118" y="614"/>
                  </a:cubicBezTo>
                  <a:lnTo>
                    <a:pt x="508" y="1090"/>
                  </a:lnTo>
                  <a:cubicBezTo>
                    <a:pt x="537" y="1133"/>
                    <a:pt x="594" y="1162"/>
                    <a:pt x="652" y="1162"/>
                  </a:cubicBezTo>
                  <a:cubicBezTo>
                    <a:pt x="710" y="1162"/>
                    <a:pt x="753" y="1148"/>
                    <a:pt x="796" y="1104"/>
                  </a:cubicBezTo>
                  <a:lnTo>
                    <a:pt x="1518" y="325"/>
                  </a:lnTo>
                  <a:cubicBezTo>
                    <a:pt x="1649" y="183"/>
                    <a:pt x="1516" y="0"/>
                    <a:pt x="1369" y="0"/>
                  </a:cubicBezTo>
                  <a:close/>
                </a:path>
              </a:pathLst>
            </a:custGeom>
            <a:solidFill>
              <a:srgbClr val="D5A6BD"/>
            </a:solidFill>
            <a:ln w="9525" cap="flat" cmpd="sng">
              <a:solidFill>
                <a:srgbClr val="326D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1391" name="Google Shape;1391;p50"/>
          <p:cNvSpPr txBox="1"/>
          <p:nvPr/>
        </p:nvSpPr>
        <p:spPr>
          <a:xfrm>
            <a:off x="791200" y="1298050"/>
            <a:ext cx="38241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Bree Serif"/>
              <a:buChar char="●"/>
            </a:pPr>
            <a:r>
              <a:rPr lang="en" sz="17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Make use of Flutter packages</a:t>
            </a:r>
            <a:endParaRPr sz="17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Bree Serif"/>
              <a:buChar char="●"/>
            </a:pPr>
            <a:r>
              <a:rPr lang="en" sz="17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Secure the item process</a:t>
            </a:r>
            <a:endParaRPr sz="17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Bree Serif"/>
              <a:buChar char="●"/>
            </a:pPr>
            <a:r>
              <a:rPr lang="en" sz="17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Upload to Firebase Storage</a:t>
            </a:r>
            <a:endParaRPr sz="17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392" name="Google Shape;139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3850" y="2235075"/>
            <a:ext cx="2170251" cy="245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51"/>
          <p:cNvSpPr txBox="1">
            <a:spLocks noGrp="1"/>
          </p:cNvSpPr>
          <p:nvPr>
            <p:ph type="title"/>
          </p:nvPr>
        </p:nvSpPr>
        <p:spPr>
          <a:xfrm>
            <a:off x="868200" y="433650"/>
            <a:ext cx="63054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Impact"/>
                <a:ea typeface="Impact"/>
                <a:cs typeface="Impact"/>
                <a:sym typeface="Impact"/>
              </a:rPr>
              <a:t>Results and Novel  parts</a:t>
            </a:r>
            <a:endParaRPr sz="23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51"/>
          <p:cNvSpPr txBox="1"/>
          <p:nvPr/>
        </p:nvSpPr>
        <p:spPr>
          <a:xfrm>
            <a:off x="715800" y="717750"/>
            <a:ext cx="31524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FFE599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399" name="Google Shape;1399;p51"/>
          <p:cNvGrpSpPr/>
          <p:nvPr/>
        </p:nvGrpSpPr>
        <p:grpSpPr>
          <a:xfrm>
            <a:off x="4938189" y="1180123"/>
            <a:ext cx="92842" cy="104764"/>
            <a:chOff x="9226424" y="-1000566"/>
            <a:chExt cx="179962" cy="203070"/>
          </a:xfrm>
        </p:grpSpPr>
        <p:sp>
          <p:nvSpPr>
            <p:cNvPr id="1400" name="Google Shape;1400;p51"/>
            <p:cNvSpPr/>
            <p:nvPr/>
          </p:nvSpPr>
          <p:spPr>
            <a:xfrm rot="-5400000">
              <a:off x="9214870" y="-989012"/>
              <a:ext cx="203070" cy="179962"/>
            </a:xfrm>
            <a:custGeom>
              <a:avLst/>
              <a:gdLst/>
              <a:ahLst/>
              <a:cxnLst/>
              <a:rect l="l" t="t" r="r" b="b"/>
              <a:pathLst>
                <a:path w="7461" h="6612" extrusionOk="0">
                  <a:moveTo>
                    <a:pt x="3706" y="1"/>
                  </a:moveTo>
                  <a:cubicBezTo>
                    <a:pt x="3235" y="1"/>
                    <a:pt x="2756" y="102"/>
                    <a:pt x="2308" y="303"/>
                  </a:cubicBezTo>
                  <a:cubicBezTo>
                    <a:pt x="717" y="1059"/>
                    <a:pt x="1" y="2869"/>
                    <a:pt x="617" y="4480"/>
                  </a:cubicBezTo>
                  <a:cubicBezTo>
                    <a:pt x="637" y="4560"/>
                    <a:pt x="677" y="4640"/>
                    <a:pt x="697" y="4679"/>
                  </a:cubicBezTo>
                  <a:cubicBezTo>
                    <a:pt x="1264" y="5900"/>
                    <a:pt x="2457" y="6611"/>
                    <a:pt x="3702" y="6611"/>
                  </a:cubicBezTo>
                  <a:cubicBezTo>
                    <a:pt x="4162" y="6611"/>
                    <a:pt x="4628" y="6514"/>
                    <a:pt x="5073" y="6311"/>
                  </a:cubicBezTo>
                  <a:cubicBezTo>
                    <a:pt x="6744" y="5535"/>
                    <a:pt x="7460" y="3565"/>
                    <a:pt x="6685" y="1934"/>
                  </a:cubicBezTo>
                  <a:cubicBezTo>
                    <a:pt x="6287" y="1079"/>
                    <a:pt x="5590" y="482"/>
                    <a:pt x="4775" y="184"/>
                  </a:cubicBezTo>
                  <a:cubicBezTo>
                    <a:pt x="4435" y="62"/>
                    <a:pt x="4073" y="1"/>
                    <a:pt x="3706" y="1"/>
                  </a:cubicBezTo>
                  <a:close/>
                </a:path>
              </a:pathLst>
            </a:custGeom>
            <a:solidFill>
              <a:srgbClr val="368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51"/>
            <p:cNvSpPr/>
            <p:nvPr/>
          </p:nvSpPr>
          <p:spPr>
            <a:xfrm rot="-5400000">
              <a:off x="9226029" y="-994646"/>
              <a:ext cx="186277" cy="174437"/>
            </a:xfrm>
            <a:custGeom>
              <a:avLst/>
              <a:gdLst/>
              <a:ahLst/>
              <a:cxnLst/>
              <a:rect l="l" t="t" r="r" b="b"/>
              <a:pathLst>
                <a:path w="6844" h="6409" extrusionOk="0">
                  <a:moveTo>
                    <a:pt x="4158" y="0"/>
                  </a:moveTo>
                  <a:lnTo>
                    <a:pt x="4158" y="0"/>
                  </a:lnTo>
                  <a:cubicBezTo>
                    <a:pt x="4695" y="935"/>
                    <a:pt x="5650" y="3084"/>
                    <a:pt x="3442" y="4377"/>
                  </a:cubicBezTo>
                  <a:cubicBezTo>
                    <a:pt x="2836" y="4730"/>
                    <a:pt x="2280" y="4870"/>
                    <a:pt x="1775" y="4870"/>
                  </a:cubicBezTo>
                  <a:cubicBezTo>
                    <a:pt x="1087" y="4870"/>
                    <a:pt x="494" y="4610"/>
                    <a:pt x="0" y="4277"/>
                  </a:cubicBezTo>
                  <a:lnTo>
                    <a:pt x="0" y="4277"/>
                  </a:lnTo>
                  <a:cubicBezTo>
                    <a:pt x="20" y="4357"/>
                    <a:pt x="60" y="4437"/>
                    <a:pt x="80" y="4476"/>
                  </a:cubicBezTo>
                  <a:cubicBezTo>
                    <a:pt x="647" y="5697"/>
                    <a:pt x="1840" y="6408"/>
                    <a:pt x="3085" y="6408"/>
                  </a:cubicBezTo>
                  <a:cubicBezTo>
                    <a:pt x="3545" y="6408"/>
                    <a:pt x="4011" y="6311"/>
                    <a:pt x="4456" y="6108"/>
                  </a:cubicBezTo>
                  <a:cubicBezTo>
                    <a:pt x="6127" y="5332"/>
                    <a:pt x="6843" y="3362"/>
                    <a:pt x="6068" y="1731"/>
                  </a:cubicBezTo>
                  <a:cubicBezTo>
                    <a:pt x="5670" y="876"/>
                    <a:pt x="4973" y="279"/>
                    <a:pt x="4158" y="0"/>
                  </a:cubicBezTo>
                  <a:close/>
                </a:path>
              </a:pathLst>
            </a:custGeom>
            <a:solidFill>
              <a:srgbClr val="326D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51"/>
            <p:cNvSpPr/>
            <p:nvPr/>
          </p:nvSpPr>
          <p:spPr>
            <a:xfrm rot="-5400000">
              <a:off x="9237161" y="-896010"/>
              <a:ext cx="84510" cy="71255"/>
            </a:xfrm>
            <a:custGeom>
              <a:avLst/>
              <a:gdLst/>
              <a:ahLst/>
              <a:cxnLst/>
              <a:rect l="l" t="t" r="r" b="b"/>
              <a:pathLst>
                <a:path w="3105" h="2618" extrusionOk="0">
                  <a:moveTo>
                    <a:pt x="2021" y="1"/>
                  </a:moveTo>
                  <a:cubicBezTo>
                    <a:pt x="1705" y="1"/>
                    <a:pt x="1317" y="183"/>
                    <a:pt x="914" y="640"/>
                  </a:cubicBezTo>
                  <a:cubicBezTo>
                    <a:pt x="0" y="1660"/>
                    <a:pt x="166" y="2618"/>
                    <a:pt x="890" y="2618"/>
                  </a:cubicBezTo>
                  <a:cubicBezTo>
                    <a:pt x="1239" y="2618"/>
                    <a:pt x="1717" y="2396"/>
                    <a:pt x="2266" y="1853"/>
                  </a:cubicBezTo>
                  <a:cubicBezTo>
                    <a:pt x="3104" y="1015"/>
                    <a:pt x="2766" y="1"/>
                    <a:pt x="20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3" name="Google Shape;1403;p51"/>
          <p:cNvSpPr txBox="1"/>
          <p:nvPr/>
        </p:nvSpPr>
        <p:spPr>
          <a:xfrm>
            <a:off x="868200" y="717738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2C4C9"/>
                </a:solidFill>
                <a:latin typeface="Bree Serif"/>
                <a:ea typeface="Bree Serif"/>
                <a:cs typeface="Bree Serif"/>
                <a:sym typeface="Bree Serif"/>
              </a:rPr>
              <a:t>Items Check-in Function</a:t>
            </a:r>
            <a:endParaRPr sz="2000">
              <a:solidFill>
                <a:srgbClr val="A2C4C9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404" name="Google Shape;140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026" y="1334950"/>
            <a:ext cx="1861900" cy="355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5" name="Google Shape;1405;p51"/>
          <p:cNvPicPr preferRelativeResize="0"/>
          <p:nvPr/>
        </p:nvPicPr>
        <p:blipFill rotWithShape="1">
          <a:blip r:embed="rId4">
            <a:alphaModFix/>
          </a:blip>
          <a:srcRect t="328"/>
          <a:stretch/>
        </p:blipFill>
        <p:spPr>
          <a:xfrm>
            <a:off x="3419150" y="1340900"/>
            <a:ext cx="1861900" cy="35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6" name="Google Shape;140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8663" y="1329211"/>
            <a:ext cx="1861900" cy="35677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7" name="Google Shape;1407;p51"/>
          <p:cNvGrpSpPr/>
          <p:nvPr/>
        </p:nvGrpSpPr>
        <p:grpSpPr>
          <a:xfrm>
            <a:off x="3801704" y="673728"/>
            <a:ext cx="438401" cy="549422"/>
            <a:chOff x="1847621" y="2498055"/>
            <a:chExt cx="497448" cy="606226"/>
          </a:xfrm>
        </p:grpSpPr>
        <p:sp>
          <p:nvSpPr>
            <p:cNvPr id="1408" name="Google Shape;1408;p51"/>
            <p:cNvSpPr/>
            <p:nvPr/>
          </p:nvSpPr>
          <p:spPr>
            <a:xfrm>
              <a:off x="2043094" y="2498055"/>
              <a:ext cx="92144" cy="51440"/>
            </a:xfrm>
            <a:custGeom>
              <a:avLst/>
              <a:gdLst/>
              <a:ahLst/>
              <a:cxnLst/>
              <a:rect l="l" t="t" r="r" b="b"/>
              <a:pathLst>
                <a:path w="2875" h="1605" extrusionOk="0">
                  <a:moveTo>
                    <a:pt x="0" y="1"/>
                  </a:moveTo>
                  <a:lnTo>
                    <a:pt x="0" y="1605"/>
                  </a:lnTo>
                  <a:lnTo>
                    <a:pt x="2874" y="1605"/>
                  </a:lnTo>
                  <a:lnTo>
                    <a:pt x="2874" y="1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51"/>
            <p:cNvSpPr/>
            <p:nvPr/>
          </p:nvSpPr>
          <p:spPr>
            <a:xfrm>
              <a:off x="1847621" y="2518407"/>
              <a:ext cx="483058" cy="575714"/>
            </a:xfrm>
            <a:custGeom>
              <a:avLst/>
              <a:gdLst/>
              <a:ahLst/>
              <a:cxnLst/>
              <a:rect l="l" t="t" r="r" b="b"/>
              <a:pathLst>
                <a:path w="15072" h="17963" extrusionOk="0">
                  <a:moveTo>
                    <a:pt x="1" y="0"/>
                  </a:moveTo>
                  <a:lnTo>
                    <a:pt x="1" y="17962"/>
                  </a:lnTo>
                  <a:lnTo>
                    <a:pt x="15072" y="17962"/>
                  </a:lnTo>
                  <a:lnTo>
                    <a:pt x="15072" y="0"/>
                  </a:lnTo>
                  <a:lnTo>
                    <a:pt x="8973" y="0"/>
                  </a:lnTo>
                  <a:lnTo>
                    <a:pt x="8973" y="970"/>
                  </a:lnTo>
                  <a:lnTo>
                    <a:pt x="6099" y="970"/>
                  </a:lnTo>
                  <a:lnTo>
                    <a:pt x="6099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51"/>
            <p:cNvSpPr/>
            <p:nvPr/>
          </p:nvSpPr>
          <p:spPr>
            <a:xfrm>
              <a:off x="1878677" y="2549463"/>
              <a:ext cx="420945" cy="513601"/>
            </a:xfrm>
            <a:custGeom>
              <a:avLst/>
              <a:gdLst/>
              <a:ahLst/>
              <a:cxnLst/>
              <a:rect l="l" t="t" r="r" b="b"/>
              <a:pathLst>
                <a:path w="13134" h="16025" extrusionOk="0">
                  <a:moveTo>
                    <a:pt x="1" y="1"/>
                  </a:moveTo>
                  <a:lnTo>
                    <a:pt x="1" y="16024"/>
                  </a:lnTo>
                  <a:lnTo>
                    <a:pt x="13134" y="16024"/>
                  </a:lnTo>
                  <a:lnTo>
                    <a:pt x="13134" y="1"/>
                  </a:lnTo>
                  <a:lnTo>
                    <a:pt x="10243" y="1"/>
                  </a:lnTo>
                  <a:lnTo>
                    <a:pt x="10243" y="953"/>
                  </a:lnTo>
                  <a:lnTo>
                    <a:pt x="2875" y="953"/>
                  </a:lnTo>
                  <a:lnTo>
                    <a:pt x="287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51"/>
            <p:cNvSpPr/>
            <p:nvPr/>
          </p:nvSpPr>
          <p:spPr>
            <a:xfrm>
              <a:off x="1936527" y="2652280"/>
              <a:ext cx="119963" cy="20384"/>
            </a:xfrm>
            <a:custGeom>
              <a:avLst/>
              <a:gdLst/>
              <a:ahLst/>
              <a:cxnLst/>
              <a:rect l="l" t="t" r="r" b="b"/>
              <a:pathLst>
                <a:path w="3743" h="636" extrusionOk="0">
                  <a:moveTo>
                    <a:pt x="435" y="1"/>
                  </a:moveTo>
                  <a:cubicBezTo>
                    <a:pt x="0" y="1"/>
                    <a:pt x="0" y="636"/>
                    <a:pt x="435" y="636"/>
                  </a:cubicBezTo>
                  <a:lnTo>
                    <a:pt x="3325" y="636"/>
                  </a:lnTo>
                  <a:cubicBezTo>
                    <a:pt x="3743" y="636"/>
                    <a:pt x="3743" y="1"/>
                    <a:pt x="33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51"/>
            <p:cNvSpPr/>
            <p:nvPr/>
          </p:nvSpPr>
          <p:spPr>
            <a:xfrm>
              <a:off x="1936527" y="2734200"/>
              <a:ext cx="78747" cy="20929"/>
            </a:xfrm>
            <a:custGeom>
              <a:avLst/>
              <a:gdLst/>
              <a:ahLst/>
              <a:cxnLst/>
              <a:rect l="l" t="t" r="r" b="b"/>
              <a:pathLst>
                <a:path w="2457" h="653" extrusionOk="0">
                  <a:moveTo>
                    <a:pt x="435" y="1"/>
                  </a:moveTo>
                  <a:cubicBezTo>
                    <a:pt x="0" y="1"/>
                    <a:pt x="0" y="653"/>
                    <a:pt x="435" y="653"/>
                  </a:cubicBezTo>
                  <a:lnTo>
                    <a:pt x="2039" y="653"/>
                  </a:lnTo>
                  <a:cubicBezTo>
                    <a:pt x="2456" y="653"/>
                    <a:pt x="2456" y="1"/>
                    <a:pt x="203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51"/>
            <p:cNvSpPr/>
            <p:nvPr/>
          </p:nvSpPr>
          <p:spPr>
            <a:xfrm>
              <a:off x="2090752" y="2734200"/>
              <a:ext cx="99099" cy="20929"/>
            </a:xfrm>
            <a:custGeom>
              <a:avLst/>
              <a:gdLst/>
              <a:ahLst/>
              <a:cxnLst/>
              <a:rect l="l" t="t" r="r" b="b"/>
              <a:pathLst>
                <a:path w="3092" h="653" extrusionOk="0">
                  <a:moveTo>
                    <a:pt x="435" y="1"/>
                  </a:moveTo>
                  <a:cubicBezTo>
                    <a:pt x="0" y="1"/>
                    <a:pt x="0" y="653"/>
                    <a:pt x="435" y="653"/>
                  </a:cubicBezTo>
                  <a:lnTo>
                    <a:pt x="2674" y="653"/>
                  </a:lnTo>
                  <a:cubicBezTo>
                    <a:pt x="3091" y="653"/>
                    <a:pt x="3091" y="1"/>
                    <a:pt x="26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51"/>
            <p:cNvSpPr/>
            <p:nvPr/>
          </p:nvSpPr>
          <p:spPr>
            <a:xfrm>
              <a:off x="2042549" y="2734264"/>
              <a:ext cx="25095" cy="20865"/>
            </a:xfrm>
            <a:custGeom>
              <a:avLst/>
              <a:gdLst/>
              <a:ahLst/>
              <a:cxnLst/>
              <a:rect l="l" t="t" r="r" b="b"/>
              <a:pathLst>
                <a:path w="783" h="651" extrusionOk="0">
                  <a:moveTo>
                    <a:pt x="323" y="0"/>
                  </a:moveTo>
                  <a:cubicBezTo>
                    <a:pt x="249" y="0"/>
                    <a:pt x="171" y="29"/>
                    <a:pt x="101" y="99"/>
                  </a:cubicBezTo>
                  <a:cubicBezTo>
                    <a:pt x="34" y="149"/>
                    <a:pt x="0" y="233"/>
                    <a:pt x="17" y="316"/>
                  </a:cubicBezTo>
                  <a:cubicBezTo>
                    <a:pt x="0" y="500"/>
                    <a:pt x="151" y="651"/>
                    <a:pt x="335" y="651"/>
                  </a:cubicBezTo>
                  <a:cubicBezTo>
                    <a:pt x="418" y="651"/>
                    <a:pt x="502" y="617"/>
                    <a:pt x="552" y="550"/>
                  </a:cubicBezTo>
                  <a:cubicBezTo>
                    <a:pt x="783" y="320"/>
                    <a:pt x="571" y="0"/>
                    <a:pt x="32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51"/>
            <p:cNvSpPr/>
            <p:nvPr/>
          </p:nvSpPr>
          <p:spPr>
            <a:xfrm>
              <a:off x="2217670" y="2734616"/>
              <a:ext cx="21441" cy="20352"/>
            </a:xfrm>
            <a:custGeom>
              <a:avLst/>
              <a:gdLst/>
              <a:ahLst/>
              <a:cxnLst/>
              <a:rect l="l" t="t" r="r" b="b"/>
              <a:pathLst>
                <a:path w="669" h="635" extrusionOk="0">
                  <a:moveTo>
                    <a:pt x="316" y="1"/>
                  </a:moveTo>
                  <a:cubicBezTo>
                    <a:pt x="234" y="1"/>
                    <a:pt x="151" y="30"/>
                    <a:pt x="84" y="88"/>
                  </a:cubicBezTo>
                  <a:cubicBezTo>
                    <a:pt x="34" y="138"/>
                    <a:pt x="0" y="222"/>
                    <a:pt x="0" y="305"/>
                  </a:cubicBezTo>
                  <a:cubicBezTo>
                    <a:pt x="0" y="508"/>
                    <a:pt x="152" y="635"/>
                    <a:pt x="312" y="635"/>
                  </a:cubicBezTo>
                  <a:cubicBezTo>
                    <a:pt x="390" y="635"/>
                    <a:pt x="469" y="605"/>
                    <a:pt x="535" y="539"/>
                  </a:cubicBezTo>
                  <a:cubicBezTo>
                    <a:pt x="669" y="422"/>
                    <a:pt x="669" y="205"/>
                    <a:pt x="535" y="88"/>
                  </a:cubicBezTo>
                  <a:cubicBezTo>
                    <a:pt x="476" y="30"/>
                    <a:pt x="397" y="1"/>
                    <a:pt x="3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51"/>
            <p:cNvSpPr/>
            <p:nvPr/>
          </p:nvSpPr>
          <p:spPr>
            <a:xfrm>
              <a:off x="1987936" y="2816696"/>
              <a:ext cx="99643" cy="20384"/>
            </a:xfrm>
            <a:custGeom>
              <a:avLst/>
              <a:gdLst/>
              <a:ahLst/>
              <a:cxnLst/>
              <a:rect l="l" t="t" r="r" b="b"/>
              <a:pathLst>
                <a:path w="3109" h="636" extrusionOk="0">
                  <a:moveTo>
                    <a:pt x="435" y="0"/>
                  </a:moveTo>
                  <a:cubicBezTo>
                    <a:pt x="0" y="0"/>
                    <a:pt x="0" y="635"/>
                    <a:pt x="435" y="635"/>
                  </a:cubicBezTo>
                  <a:lnTo>
                    <a:pt x="2674" y="635"/>
                  </a:lnTo>
                  <a:cubicBezTo>
                    <a:pt x="3108" y="635"/>
                    <a:pt x="3108" y="0"/>
                    <a:pt x="267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51"/>
            <p:cNvSpPr/>
            <p:nvPr/>
          </p:nvSpPr>
          <p:spPr>
            <a:xfrm>
              <a:off x="1935886" y="2816408"/>
              <a:ext cx="29005" cy="20865"/>
            </a:xfrm>
            <a:custGeom>
              <a:avLst/>
              <a:gdLst/>
              <a:ahLst/>
              <a:cxnLst/>
              <a:rect l="l" t="t" r="r" b="b"/>
              <a:pathLst>
                <a:path w="905" h="651" extrusionOk="0">
                  <a:moveTo>
                    <a:pt x="439" y="1"/>
                  </a:moveTo>
                  <a:cubicBezTo>
                    <a:pt x="366" y="1"/>
                    <a:pt x="289" y="28"/>
                    <a:pt x="221" y="93"/>
                  </a:cubicBezTo>
                  <a:cubicBezTo>
                    <a:pt x="0" y="326"/>
                    <a:pt x="213" y="651"/>
                    <a:pt x="460" y="651"/>
                  </a:cubicBezTo>
                  <a:cubicBezTo>
                    <a:pt x="531" y="651"/>
                    <a:pt x="605" y="624"/>
                    <a:pt x="672" y="560"/>
                  </a:cubicBezTo>
                  <a:cubicBezTo>
                    <a:pt x="904" y="315"/>
                    <a:pt x="688" y="1"/>
                    <a:pt x="43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51"/>
            <p:cNvSpPr/>
            <p:nvPr/>
          </p:nvSpPr>
          <p:spPr>
            <a:xfrm>
              <a:off x="1914605" y="2909545"/>
              <a:ext cx="88714" cy="89516"/>
            </a:xfrm>
            <a:custGeom>
              <a:avLst/>
              <a:gdLst/>
              <a:ahLst/>
              <a:cxnLst/>
              <a:rect l="l" t="t" r="r" b="b"/>
              <a:pathLst>
                <a:path w="2768" h="2793" extrusionOk="0">
                  <a:moveTo>
                    <a:pt x="2282" y="1"/>
                  </a:moveTo>
                  <a:cubicBezTo>
                    <a:pt x="2231" y="1"/>
                    <a:pt x="2176" y="14"/>
                    <a:pt x="2121" y="44"/>
                  </a:cubicBezTo>
                  <a:cubicBezTo>
                    <a:pt x="1419" y="395"/>
                    <a:pt x="1185" y="1096"/>
                    <a:pt x="1102" y="1832"/>
                  </a:cubicBezTo>
                  <a:cubicBezTo>
                    <a:pt x="968" y="1715"/>
                    <a:pt x="835" y="1598"/>
                    <a:pt x="701" y="1497"/>
                  </a:cubicBezTo>
                  <a:cubicBezTo>
                    <a:pt x="633" y="1440"/>
                    <a:pt x="558" y="1416"/>
                    <a:pt x="486" y="1416"/>
                  </a:cubicBezTo>
                  <a:cubicBezTo>
                    <a:pt x="225" y="1416"/>
                    <a:pt x="1" y="1739"/>
                    <a:pt x="250" y="1949"/>
                  </a:cubicBezTo>
                  <a:lnTo>
                    <a:pt x="1152" y="2700"/>
                  </a:lnTo>
                  <a:cubicBezTo>
                    <a:pt x="1216" y="2764"/>
                    <a:pt x="1292" y="2792"/>
                    <a:pt x="1368" y="2792"/>
                  </a:cubicBezTo>
                  <a:cubicBezTo>
                    <a:pt x="1532" y="2792"/>
                    <a:pt x="1692" y="2661"/>
                    <a:pt x="1703" y="2467"/>
                  </a:cubicBezTo>
                  <a:cubicBezTo>
                    <a:pt x="1720" y="1781"/>
                    <a:pt x="1754" y="946"/>
                    <a:pt x="2455" y="595"/>
                  </a:cubicBezTo>
                  <a:cubicBezTo>
                    <a:pt x="2768" y="425"/>
                    <a:pt x="2573" y="1"/>
                    <a:pt x="2282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51"/>
            <p:cNvSpPr/>
            <p:nvPr/>
          </p:nvSpPr>
          <p:spPr>
            <a:xfrm>
              <a:off x="1988705" y="2947492"/>
              <a:ext cx="94163" cy="35672"/>
            </a:xfrm>
            <a:custGeom>
              <a:avLst/>
              <a:gdLst/>
              <a:ahLst/>
              <a:cxnLst/>
              <a:rect l="l" t="t" r="r" b="b"/>
              <a:pathLst>
                <a:path w="2938" h="1113" extrusionOk="0">
                  <a:moveTo>
                    <a:pt x="432" y="0"/>
                  </a:moveTo>
                  <a:cubicBezTo>
                    <a:pt x="221" y="0"/>
                    <a:pt x="0" y="233"/>
                    <a:pt x="127" y="497"/>
                  </a:cubicBezTo>
                  <a:cubicBezTo>
                    <a:pt x="314" y="884"/>
                    <a:pt x="707" y="1113"/>
                    <a:pt x="1116" y="1113"/>
                  </a:cubicBezTo>
                  <a:cubicBezTo>
                    <a:pt x="1255" y="1113"/>
                    <a:pt x="1395" y="1087"/>
                    <a:pt x="1530" y="1032"/>
                  </a:cubicBezTo>
                  <a:cubicBezTo>
                    <a:pt x="1624" y="992"/>
                    <a:pt x="1965" y="747"/>
                    <a:pt x="2148" y="747"/>
                  </a:cubicBezTo>
                  <a:cubicBezTo>
                    <a:pt x="2193" y="747"/>
                    <a:pt x="2229" y="762"/>
                    <a:pt x="2249" y="798"/>
                  </a:cubicBezTo>
                  <a:cubicBezTo>
                    <a:pt x="2312" y="913"/>
                    <a:pt x="2409" y="961"/>
                    <a:pt x="2507" y="961"/>
                  </a:cubicBezTo>
                  <a:cubicBezTo>
                    <a:pt x="2721" y="961"/>
                    <a:pt x="2938" y="733"/>
                    <a:pt x="2800" y="481"/>
                  </a:cubicBezTo>
                  <a:cubicBezTo>
                    <a:pt x="2668" y="243"/>
                    <a:pt x="2420" y="99"/>
                    <a:pt x="2157" y="99"/>
                  </a:cubicBezTo>
                  <a:cubicBezTo>
                    <a:pt x="2088" y="99"/>
                    <a:pt x="2018" y="109"/>
                    <a:pt x="1948" y="130"/>
                  </a:cubicBezTo>
                  <a:cubicBezTo>
                    <a:pt x="1669" y="216"/>
                    <a:pt x="1355" y="460"/>
                    <a:pt x="1083" y="460"/>
                  </a:cubicBezTo>
                  <a:cubicBezTo>
                    <a:pt x="931" y="460"/>
                    <a:pt x="792" y="384"/>
                    <a:pt x="678" y="163"/>
                  </a:cubicBezTo>
                  <a:cubicBezTo>
                    <a:pt x="621" y="48"/>
                    <a:pt x="527" y="0"/>
                    <a:pt x="432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51"/>
            <p:cNvSpPr/>
            <p:nvPr/>
          </p:nvSpPr>
          <p:spPr>
            <a:xfrm>
              <a:off x="2111104" y="2877784"/>
              <a:ext cx="233965" cy="226497"/>
            </a:xfrm>
            <a:custGeom>
              <a:avLst/>
              <a:gdLst/>
              <a:ahLst/>
              <a:cxnLst/>
              <a:rect l="l" t="t" r="r" b="b"/>
              <a:pathLst>
                <a:path w="7300" h="7067" extrusionOk="0">
                  <a:moveTo>
                    <a:pt x="6839" y="0"/>
                  </a:moveTo>
                  <a:cubicBezTo>
                    <a:pt x="6764" y="0"/>
                    <a:pt x="6686" y="29"/>
                    <a:pt x="6617" y="99"/>
                  </a:cubicBezTo>
                  <a:lnTo>
                    <a:pt x="201" y="6515"/>
                  </a:lnTo>
                  <a:cubicBezTo>
                    <a:pt x="0" y="6716"/>
                    <a:pt x="151" y="7067"/>
                    <a:pt x="435" y="7067"/>
                  </a:cubicBezTo>
                  <a:cubicBezTo>
                    <a:pt x="518" y="7067"/>
                    <a:pt x="602" y="7033"/>
                    <a:pt x="669" y="6966"/>
                  </a:cubicBezTo>
                  <a:lnTo>
                    <a:pt x="7068" y="567"/>
                  </a:lnTo>
                  <a:cubicBezTo>
                    <a:pt x="7299" y="323"/>
                    <a:pt x="7086" y="0"/>
                    <a:pt x="683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51"/>
            <p:cNvSpPr/>
            <p:nvPr/>
          </p:nvSpPr>
          <p:spPr>
            <a:xfrm>
              <a:off x="1970789" y="2518407"/>
              <a:ext cx="236208" cy="61600"/>
            </a:xfrm>
            <a:custGeom>
              <a:avLst/>
              <a:gdLst/>
              <a:ahLst/>
              <a:cxnLst/>
              <a:rect l="l" t="t" r="r" b="b"/>
              <a:pathLst>
                <a:path w="7370" h="1922" extrusionOk="0">
                  <a:moveTo>
                    <a:pt x="1" y="0"/>
                  </a:moveTo>
                  <a:lnTo>
                    <a:pt x="1" y="1922"/>
                  </a:lnTo>
                  <a:lnTo>
                    <a:pt x="7369" y="1922"/>
                  </a:lnTo>
                  <a:lnTo>
                    <a:pt x="7369" y="0"/>
                  </a:lnTo>
                  <a:lnTo>
                    <a:pt x="5130" y="0"/>
                  </a:lnTo>
                  <a:lnTo>
                    <a:pt x="5130" y="970"/>
                  </a:lnTo>
                  <a:lnTo>
                    <a:pt x="2256" y="970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6" name="Google Shape;142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0625" y="1189300"/>
            <a:ext cx="5882249" cy="37212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7" name="Google Shape;1427;p52"/>
          <p:cNvSpPr txBox="1"/>
          <p:nvPr/>
        </p:nvSpPr>
        <p:spPr>
          <a:xfrm>
            <a:off x="715800" y="641550"/>
            <a:ext cx="31524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FFE599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28" name="Google Shape;1428;p52"/>
          <p:cNvSpPr txBox="1"/>
          <p:nvPr/>
        </p:nvSpPr>
        <p:spPr>
          <a:xfrm>
            <a:off x="868200" y="641538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2C4C9"/>
                </a:solidFill>
                <a:latin typeface="Bree Serif"/>
                <a:ea typeface="Bree Serif"/>
                <a:cs typeface="Bree Serif"/>
                <a:sym typeface="Bree Serif"/>
              </a:rPr>
              <a:t>Items Check-in Function</a:t>
            </a:r>
            <a:endParaRPr sz="2000">
              <a:solidFill>
                <a:srgbClr val="A2C4C9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grpSp>
        <p:nvGrpSpPr>
          <p:cNvPr id="1429" name="Google Shape;1429;p52"/>
          <p:cNvGrpSpPr/>
          <p:nvPr/>
        </p:nvGrpSpPr>
        <p:grpSpPr>
          <a:xfrm>
            <a:off x="3801704" y="597528"/>
            <a:ext cx="438401" cy="549422"/>
            <a:chOff x="1847621" y="2498055"/>
            <a:chExt cx="497448" cy="606226"/>
          </a:xfrm>
        </p:grpSpPr>
        <p:sp>
          <p:nvSpPr>
            <p:cNvPr id="1430" name="Google Shape;1430;p52"/>
            <p:cNvSpPr/>
            <p:nvPr/>
          </p:nvSpPr>
          <p:spPr>
            <a:xfrm>
              <a:off x="2043094" y="2498055"/>
              <a:ext cx="92144" cy="51440"/>
            </a:xfrm>
            <a:custGeom>
              <a:avLst/>
              <a:gdLst/>
              <a:ahLst/>
              <a:cxnLst/>
              <a:rect l="l" t="t" r="r" b="b"/>
              <a:pathLst>
                <a:path w="2875" h="1605" extrusionOk="0">
                  <a:moveTo>
                    <a:pt x="0" y="1"/>
                  </a:moveTo>
                  <a:lnTo>
                    <a:pt x="0" y="1605"/>
                  </a:lnTo>
                  <a:lnTo>
                    <a:pt x="2874" y="1605"/>
                  </a:lnTo>
                  <a:lnTo>
                    <a:pt x="2874" y="1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52"/>
            <p:cNvSpPr/>
            <p:nvPr/>
          </p:nvSpPr>
          <p:spPr>
            <a:xfrm>
              <a:off x="1847621" y="2518407"/>
              <a:ext cx="483058" cy="575714"/>
            </a:xfrm>
            <a:custGeom>
              <a:avLst/>
              <a:gdLst/>
              <a:ahLst/>
              <a:cxnLst/>
              <a:rect l="l" t="t" r="r" b="b"/>
              <a:pathLst>
                <a:path w="15072" h="17963" extrusionOk="0">
                  <a:moveTo>
                    <a:pt x="1" y="0"/>
                  </a:moveTo>
                  <a:lnTo>
                    <a:pt x="1" y="17962"/>
                  </a:lnTo>
                  <a:lnTo>
                    <a:pt x="15072" y="17962"/>
                  </a:lnTo>
                  <a:lnTo>
                    <a:pt x="15072" y="0"/>
                  </a:lnTo>
                  <a:lnTo>
                    <a:pt x="8973" y="0"/>
                  </a:lnTo>
                  <a:lnTo>
                    <a:pt x="8973" y="970"/>
                  </a:lnTo>
                  <a:lnTo>
                    <a:pt x="6099" y="970"/>
                  </a:lnTo>
                  <a:lnTo>
                    <a:pt x="6099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52"/>
            <p:cNvSpPr/>
            <p:nvPr/>
          </p:nvSpPr>
          <p:spPr>
            <a:xfrm>
              <a:off x="1878677" y="2549463"/>
              <a:ext cx="420945" cy="513601"/>
            </a:xfrm>
            <a:custGeom>
              <a:avLst/>
              <a:gdLst/>
              <a:ahLst/>
              <a:cxnLst/>
              <a:rect l="l" t="t" r="r" b="b"/>
              <a:pathLst>
                <a:path w="13134" h="16025" extrusionOk="0">
                  <a:moveTo>
                    <a:pt x="1" y="1"/>
                  </a:moveTo>
                  <a:lnTo>
                    <a:pt x="1" y="16024"/>
                  </a:lnTo>
                  <a:lnTo>
                    <a:pt x="13134" y="16024"/>
                  </a:lnTo>
                  <a:lnTo>
                    <a:pt x="13134" y="1"/>
                  </a:lnTo>
                  <a:lnTo>
                    <a:pt x="10243" y="1"/>
                  </a:lnTo>
                  <a:lnTo>
                    <a:pt x="10243" y="953"/>
                  </a:lnTo>
                  <a:lnTo>
                    <a:pt x="2875" y="953"/>
                  </a:lnTo>
                  <a:lnTo>
                    <a:pt x="287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52"/>
            <p:cNvSpPr/>
            <p:nvPr/>
          </p:nvSpPr>
          <p:spPr>
            <a:xfrm>
              <a:off x="1936527" y="2652280"/>
              <a:ext cx="119963" cy="20384"/>
            </a:xfrm>
            <a:custGeom>
              <a:avLst/>
              <a:gdLst/>
              <a:ahLst/>
              <a:cxnLst/>
              <a:rect l="l" t="t" r="r" b="b"/>
              <a:pathLst>
                <a:path w="3743" h="636" extrusionOk="0">
                  <a:moveTo>
                    <a:pt x="435" y="1"/>
                  </a:moveTo>
                  <a:cubicBezTo>
                    <a:pt x="0" y="1"/>
                    <a:pt x="0" y="636"/>
                    <a:pt x="435" y="636"/>
                  </a:cubicBezTo>
                  <a:lnTo>
                    <a:pt x="3325" y="636"/>
                  </a:lnTo>
                  <a:cubicBezTo>
                    <a:pt x="3743" y="636"/>
                    <a:pt x="3743" y="1"/>
                    <a:pt x="33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52"/>
            <p:cNvSpPr/>
            <p:nvPr/>
          </p:nvSpPr>
          <p:spPr>
            <a:xfrm>
              <a:off x="1936527" y="2734200"/>
              <a:ext cx="78747" cy="20929"/>
            </a:xfrm>
            <a:custGeom>
              <a:avLst/>
              <a:gdLst/>
              <a:ahLst/>
              <a:cxnLst/>
              <a:rect l="l" t="t" r="r" b="b"/>
              <a:pathLst>
                <a:path w="2457" h="653" extrusionOk="0">
                  <a:moveTo>
                    <a:pt x="435" y="1"/>
                  </a:moveTo>
                  <a:cubicBezTo>
                    <a:pt x="0" y="1"/>
                    <a:pt x="0" y="653"/>
                    <a:pt x="435" y="653"/>
                  </a:cubicBezTo>
                  <a:lnTo>
                    <a:pt x="2039" y="653"/>
                  </a:lnTo>
                  <a:cubicBezTo>
                    <a:pt x="2456" y="653"/>
                    <a:pt x="2456" y="1"/>
                    <a:pt x="203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52"/>
            <p:cNvSpPr/>
            <p:nvPr/>
          </p:nvSpPr>
          <p:spPr>
            <a:xfrm>
              <a:off x="2090752" y="2734200"/>
              <a:ext cx="99099" cy="20929"/>
            </a:xfrm>
            <a:custGeom>
              <a:avLst/>
              <a:gdLst/>
              <a:ahLst/>
              <a:cxnLst/>
              <a:rect l="l" t="t" r="r" b="b"/>
              <a:pathLst>
                <a:path w="3092" h="653" extrusionOk="0">
                  <a:moveTo>
                    <a:pt x="435" y="1"/>
                  </a:moveTo>
                  <a:cubicBezTo>
                    <a:pt x="0" y="1"/>
                    <a:pt x="0" y="653"/>
                    <a:pt x="435" y="653"/>
                  </a:cubicBezTo>
                  <a:lnTo>
                    <a:pt x="2674" y="653"/>
                  </a:lnTo>
                  <a:cubicBezTo>
                    <a:pt x="3091" y="653"/>
                    <a:pt x="3091" y="1"/>
                    <a:pt x="26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52"/>
            <p:cNvSpPr/>
            <p:nvPr/>
          </p:nvSpPr>
          <p:spPr>
            <a:xfrm>
              <a:off x="2042549" y="2734264"/>
              <a:ext cx="25095" cy="20865"/>
            </a:xfrm>
            <a:custGeom>
              <a:avLst/>
              <a:gdLst/>
              <a:ahLst/>
              <a:cxnLst/>
              <a:rect l="l" t="t" r="r" b="b"/>
              <a:pathLst>
                <a:path w="783" h="651" extrusionOk="0">
                  <a:moveTo>
                    <a:pt x="323" y="0"/>
                  </a:moveTo>
                  <a:cubicBezTo>
                    <a:pt x="249" y="0"/>
                    <a:pt x="171" y="29"/>
                    <a:pt x="101" y="99"/>
                  </a:cubicBezTo>
                  <a:cubicBezTo>
                    <a:pt x="34" y="149"/>
                    <a:pt x="0" y="233"/>
                    <a:pt x="17" y="316"/>
                  </a:cubicBezTo>
                  <a:cubicBezTo>
                    <a:pt x="0" y="500"/>
                    <a:pt x="151" y="651"/>
                    <a:pt x="335" y="651"/>
                  </a:cubicBezTo>
                  <a:cubicBezTo>
                    <a:pt x="418" y="651"/>
                    <a:pt x="502" y="617"/>
                    <a:pt x="552" y="550"/>
                  </a:cubicBezTo>
                  <a:cubicBezTo>
                    <a:pt x="783" y="320"/>
                    <a:pt x="571" y="0"/>
                    <a:pt x="32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52"/>
            <p:cNvSpPr/>
            <p:nvPr/>
          </p:nvSpPr>
          <p:spPr>
            <a:xfrm>
              <a:off x="2217670" y="2734616"/>
              <a:ext cx="21441" cy="20352"/>
            </a:xfrm>
            <a:custGeom>
              <a:avLst/>
              <a:gdLst/>
              <a:ahLst/>
              <a:cxnLst/>
              <a:rect l="l" t="t" r="r" b="b"/>
              <a:pathLst>
                <a:path w="669" h="635" extrusionOk="0">
                  <a:moveTo>
                    <a:pt x="316" y="1"/>
                  </a:moveTo>
                  <a:cubicBezTo>
                    <a:pt x="234" y="1"/>
                    <a:pt x="151" y="30"/>
                    <a:pt x="84" y="88"/>
                  </a:cubicBezTo>
                  <a:cubicBezTo>
                    <a:pt x="34" y="138"/>
                    <a:pt x="0" y="222"/>
                    <a:pt x="0" y="305"/>
                  </a:cubicBezTo>
                  <a:cubicBezTo>
                    <a:pt x="0" y="508"/>
                    <a:pt x="152" y="635"/>
                    <a:pt x="312" y="635"/>
                  </a:cubicBezTo>
                  <a:cubicBezTo>
                    <a:pt x="390" y="635"/>
                    <a:pt x="469" y="605"/>
                    <a:pt x="535" y="539"/>
                  </a:cubicBezTo>
                  <a:cubicBezTo>
                    <a:pt x="669" y="422"/>
                    <a:pt x="669" y="205"/>
                    <a:pt x="535" y="88"/>
                  </a:cubicBezTo>
                  <a:cubicBezTo>
                    <a:pt x="476" y="30"/>
                    <a:pt x="397" y="1"/>
                    <a:pt x="3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52"/>
            <p:cNvSpPr/>
            <p:nvPr/>
          </p:nvSpPr>
          <p:spPr>
            <a:xfrm>
              <a:off x="1987936" y="2816696"/>
              <a:ext cx="99643" cy="20384"/>
            </a:xfrm>
            <a:custGeom>
              <a:avLst/>
              <a:gdLst/>
              <a:ahLst/>
              <a:cxnLst/>
              <a:rect l="l" t="t" r="r" b="b"/>
              <a:pathLst>
                <a:path w="3109" h="636" extrusionOk="0">
                  <a:moveTo>
                    <a:pt x="435" y="0"/>
                  </a:moveTo>
                  <a:cubicBezTo>
                    <a:pt x="0" y="0"/>
                    <a:pt x="0" y="635"/>
                    <a:pt x="435" y="635"/>
                  </a:cubicBezTo>
                  <a:lnTo>
                    <a:pt x="2674" y="635"/>
                  </a:lnTo>
                  <a:cubicBezTo>
                    <a:pt x="3108" y="635"/>
                    <a:pt x="3108" y="0"/>
                    <a:pt x="267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52"/>
            <p:cNvSpPr/>
            <p:nvPr/>
          </p:nvSpPr>
          <p:spPr>
            <a:xfrm>
              <a:off x="1935886" y="2816408"/>
              <a:ext cx="29005" cy="20865"/>
            </a:xfrm>
            <a:custGeom>
              <a:avLst/>
              <a:gdLst/>
              <a:ahLst/>
              <a:cxnLst/>
              <a:rect l="l" t="t" r="r" b="b"/>
              <a:pathLst>
                <a:path w="905" h="651" extrusionOk="0">
                  <a:moveTo>
                    <a:pt x="439" y="1"/>
                  </a:moveTo>
                  <a:cubicBezTo>
                    <a:pt x="366" y="1"/>
                    <a:pt x="289" y="28"/>
                    <a:pt x="221" y="93"/>
                  </a:cubicBezTo>
                  <a:cubicBezTo>
                    <a:pt x="0" y="326"/>
                    <a:pt x="213" y="651"/>
                    <a:pt x="460" y="651"/>
                  </a:cubicBezTo>
                  <a:cubicBezTo>
                    <a:pt x="531" y="651"/>
                    <a:pt x="605" y="624"/>
                    <a:pt x="672" y="560"/>
                  </a:cubicBezTo>
                  <a:cubicBezTo>
                    <a:pt x="904" y="315"/>
                    <a:pt x="688" y="1"/>
                    <a:pt x="43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52"/>
            <p:cNvSpPr/>
            <p:nvPr/>
          </p:nvSpPr>
          <p:spPr>
            <a:xfrm>
              <a:off x="1914605" y="2909545"/>
              <a:ext cx="88714" cy="89516"/>
            </a:xfrm>
            <a:custGeom>
              <a:avLst/>
              <a:gdLst/>
              <a:ahLst/>
              <a:cxnLst/>
              <a:rect l="l" t="t" r="r" b="b"/>
              <a:pathLst>
                <a:path w="2768" h="2793" extrusionOk="0">
                  <a:moveTo>
                    <a:pt x="2282" y="1"/>
                  </a:moveTo>
                  <a:cubicBezTo>
                    <a:pt x="2231" y="1"/>
                    <a:pt x="2176" y="14"/>
                    <a:pt x="2121" y="44"/>
                  </a:cubicBezTo>
                  <a:cubicBezTo>
                    <a:pt x="1419" y="395"/>
                    <a:pt x="1185" y="1096"/>
                    <a:pt x="1102" y="1832"/>
                  </a:cubicBezTo>
                  <a:cubicBezTo>
                    <a:pt x="968" y="1715"/>
                    <a:pt x="835" y="1598"/>
                    <a:pt x="701" y="1497"/>
                  </a:cubicBezTo>
                  <a:cubicBezTo>
                    <a:pt x="633" y="1440"/>
                    <a:pt x="558" y="1416"/>
                    <a:pt x="486" y="1416"/>
                  </a:cubicBezTo>
                  <a:cubicBezTo>
                    <a:pt x="225" y="1416"/>
                    <a:pt x="1" y="1739"/>
                    <a:pt x="250" y="1949"/>
                  </a:cubicBezTo>
                  <a:lnTo>
                    <a:pt x="1152" y="2700"/>
                  </a:lnTo>
                  <a:cubicBezTo>
                    <a:pt x="1216" y="2764"/>
                    <a:pt x="1292" y="2792"/>
                    <a:pt x="1368" y="2792"/>
                  </a:cubicBezTo>
                  <a:cubicBezTo>
                    <a:pt x="1532" y="2792"/>
                    <a:pt x="1692" y="2661"/>
                    <a:pt x="1703" y="2467"/>
                  </a:cubicBezTo>
                  <a:cubicBezTo>
                    <a:pt x="1720" y="1781"/>
                    <a:pt x="1754" y="946"/>
                    <a:pt x="2455" y="595"/>
                  </a:cubicBezTo>
                  <a:cubicBezTo>
                    <a:pt x="2768" y="425"/>
                    <a:pt x="2573" y="1"/>
                    <a:pt x="2282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52"/>
            <p:cNvSpPr/>
            <p:nvPr/>
          </p:nvSpPr>
          <p:spPr>
            <a:xfrm>
              <a:off x="1988705" y="2947492"/>
              <a:ext cx="94163" cy="35672"/>
            </a:xfrm>
            <a:custGeom>
              <a:avLst/>
              <a:gdLst/>
              <a:ahLst/>
              <a:cxnLst/>
              <a:rect l="l" t="t" r="r" b="b"/>
              <a:pathLst>
                <a:path w="2938" h="1113" extrusionOk="0">
                  <a:moveTo>
                    <a:pt x="432" y="0"/>
                  </a:moveTo>
                  <a:cubicBezTo>
                    <a:pt x="221" y="0"/>
                    <a:pt x="0" y="233"/>
                    <a:pt x="127" y="497"/>
                  </a:cubicBezTo>
                  <a:cubicBezTo>
                    <a:pt x="314" y="884"/>
                    <a:pt x="707" y="1113"/>
                    <a:pt x="1116" y="1113"/>
                  </a:cubicBezTo>
                  <a:cubicBezTo>
                    <a:pt x="1255" y="1113"/>
                    <a:pt x="1395" y="1087"/>
                    <a:pt x="1530" y="1032"/>
                  </a:cubicBezTo>
                  <a:cubicBezTo>
                    <a:pt x="1624" y="992"/>
                    <a:pt x="1965" y="747"/>
                    <a:pt x="2148" y="747"/>
                  </a:cubicBezTo>
                  <a:cubicBezTo>
                    <a:pt x="2193" y="747"/>
                    <a:pt x="2229" y="762"/>
                    <a:pt x="2249" y="798"/>
                  </a:cubicBezTo>
                  <a:cubicBezTo>
                    <a:pt x="2312" y="913"/>
                    <a:pt x="2409" y="961"/>
                    <a:pt x="2507" y="961"/>
                  </a:cubicBezTo>
                  <a:cubicBezTo>
                    <a:pt x="2721" y="961"/>
                    <a:pt x="2938" y="733"/>
                    <a:pt x="2800" y="481"/>
                  </a:cubicBezTo>
                  <a:cubicBezTo>
                    <a:pt x="2668" y="243"/>
                    <a:pt x="2420" y="99"/>
                    <a:pt x="2157" y="99"/>
                  </a:cubicBezTo>
                  <a:cubicBezTo>
                    <a:pt x="2088" y="99"/>
                    <a:pt x="2018" y="109"/>
                    <a:pt x="1948" y="130"/>
                  </a:cubicBezTo>
                  <a:cubicBezTo>
                    <a:pt x="1669" y="216"/>
                    <a:pt x="1355" y="460"/>
                    <a:pt x="1083" y="460"/>
                  </a:cubicBezTo>
                  <a:cubicBezTo>
                    <a:pt x="931" y="460"/>
                    <a:pt x="792" y="384"/>
                    <a:pt x="678" y="163"/>
                  </a:cubicBezTo>
                  <a:cubicBezTo>
                    <a:pt x="621" y="48"/>
                    <a:pt x="527" y="0"/>
                    <a:pt x="432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52"/>
            <p:cNvSpPr/>
            <p:nvPr/>
          </p:nvSpPr>
          <p:spPr>
            <a:xfrm>
              <a:off x="2111104" y="2877784"/>
              <a:ext cx="233965" cy="226497"/>
            </a:xfrm>
            <a:custGeom>
              <a:avLst/>
              <a:gdLst/>
              <a:ahLst/>
              <a:cxnLst/>
              <a:rect l="l" t="t" r="r" b="b"/>
              <a:pathLst>
                <a:path w="7300" h="7067" extrusionOk="0">
                  <a:moveTo>
                    <a:pt x="6839" y="0"/>
                  </a:moveTo>
                  <a:cubicBezTo>
                    <a:pt x="6764" y="0"/>
                    <a:pt x="6686" y="29"/>
                    <a:pt x="6617" y="99"/>
                  </a:cubicBezTo>
                  <a:lnTo>
                    <a:pt x="201" y="6515"/>
                  </a:lnTo>
                  <a:cubicBezTo>
                    <a:pt x="0" y="6716"/>
                    <a:pt x="151" y="7067"/>
                    <a:pt x="435" y="7067"/>
                  </a:cubicBezTo>
                  <a:cubicBezTo>
                    <a:pt x="518" y="7067"/>
                    <a:pt x="602" y="7033"/>
                    <a:pt x="669" y="6966"/>
                  </a:cubicBezTo>
                  <a:lnTo>
                    <a:pt x="7068" y="567"/>
                  </a:lnTo>
                  <a:cubicBezTo>
                    <a:pt x="7299" y="323"/>
                    <a:pt x="7086" y="0"/>
                    <a:pt x="683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52"/>
            <p:cNvSpPr/>
            <p:nvPr/>
          </p:nvSpPr>
          <p:spPr>
            <a:xfrm>
              <a:off x="1970789" y="2518407"/>
              <a:ext cx="236208" cy="61600"/>
            </a:xfrm>
            <a:custGeom>
              <a:avLst/>
              <a:gdLst/>
              <a:ahLst/>
              <a:cxnLst/>
              <a:rect l="l" t="t" r="r" b="b"/>
              <a:pathLst>
                <a:path w="7370" h="1922" extrusionOk="0">
                  <a:moveTo>
                    <a:pt x="1" y="0"/>
                  </a:moveTo>
                  <a:lnTo>
                    <a:pt x="1" y="1922"/>
                  </a:lnTo>
                  <a:lnTo>
                    <a:pt x="7369" y="1922"/>
                  </a:lnTo>
                  <a:lnTo>
                    <a:pt x="7369" y="0"/>
                  </a:lnTo>
                  <a:lnTo>
                    <a:pt x="5130" y="0"/>
                  </a:lnTo>
                  <a:lnTo>
                    <a:pt x="5130" y="970"/>
                  </a:lnTo>
                  <a:lnTo>
                    <a:pt x="2256" y="970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53"/>
          <p:cNvSpPr txBox="1"/>
          <p:nvPr/>
        </p:nvSpPr>
        <p:spPr>
          <a:xfrm>
            <a:off x="650624" y="799302"/>
            <a:ext cx="3046165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D5A6BD"/>
                </a:solidFill>
                <a:latin typeface="Bree Serif"/>
                <a:ea typeface="Bree Serif"/>
                <a:cs typeface="Bree Serif"/>
                <a:sym typeface="Bree Serif"/>
              </a:rPr>
              <a:t>Smart Jobs Assignment</a:t>
            </a:r>
            <a:endParaRPr sz="2000" dirty="0">
              <a:solidFill>
                <a:srgbClr val="D5A6BD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449" name="Google Shape;144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025" y="1350200"/>
            <a:ext cx="4154850" cy="24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0" name="Google Shape;145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0225" y="1350200"/>
            <a:ext cx="4154849" cy="2458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1" name="Google Shape;1451;p53"/>
          <p:cNvGrpSpPr/>
          <p:nvPr/>
        </p:nvGrpSpPr>
        <p:grpSpPr>
          <a:xfrm>
            <a:off x="3575351" y="820313"/>
            <a:ext cx="454793" cy="452411"/>
            <a:chOff x="3111700" y="2161850"/>
            <a:chExt cx="526625" cy="524900"/>
          </a:xfrm>
        </p:grpSpPr>
        <p:sp>
          <p:nvSpPr>
            <p:cNvPr id="1452" name="Google Shape;1452;p53"/>
            <p:cNvSpPr/>
            <p:nvPr/>
          </p:nvSpPr>
          <p:spPr>
            <a:xfrm>
              <a:off x="3111700" y="2198025"/>
              <a:ext cx="488325" cy="488725"/>
            </a:xfrm>
            <a:custGeom>
              <a:avLst/>
              <a:gdLst/>
              <a:ahLst/>
              <a:cxnLst/>
              <a:rect l="l" t="t" r="r" b="b"/>
              <a:pathLst>
                <a:path w="19533" h="19549" extrusionOk="0">
                  <a:moveTo>
                    <a:pt x="1" y="1"/>
                  </a:moveTo>
                  <a:lnTo>
                    <a:pt x="1" y="19548"/>
                  </a:lnTo>
                  <a:lnTo>
                    <a:pt x="19532" y="19548"/>
                  </a:lnTo>
                  <a:lnTo>
                    <a:pt x="19532" y="2055"/>
                  </a:lnTo>
                  <a:lnTo>
                    <a:pt x="8756" y="12848"/>
                  </a:lnTo>
                  <a:lnTo>
                    <a:pt x="5935" y="13614"/>
                  </a:lnTo>
                  <a:lnTo>
                    <a:pt x="5935" y="13614"/>
                  </a:lnTo>
                  <a:lnTo>
                    <a:pt x="6702" y="10793"/>
                  </a:lnTo>
                  <a:lnTo>
                    <a:pt x="17494" y="1"/>
                  </a:lnTo>
                  <a:close/>
                </a:path>
              </a:pathLst>
            </a:custGeom>
            <a:solidFill>
              <a:srgbClr val="D5A6B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53"/>
            <p:cNvSpPr/>
            <p:nvPr/>
          </p:nvSpPr>
          <p:spPr>
            <a:xfrm>
              <a:off x="3264950" y="2468250"/>
              <a:ext cx="65250" cy="65250"/>
            </a:xfrm>
            <a:custGeom>
              <a:avLst/>
              <a:gdLst/>
              <a:ahLst/>
              <a:cxnLst/>
              <a:rect l="l" t="t" r="r" b="b"/>
              <a:pathLst>
                <a:path w="2610" h="2610" extrusionOk="0">
                  <a:moveTo>
                    <a:pt x="572" y="1"/>
                  </a:moveTo>
                  <a:lnTo>
                    <a:pt x="1" y="2104"/>
                  </a:lnTo>
                  <a:lnTo>
                    <a:pt x="1" y="2104"/>
                  </a:lnTo>
                  <a:lnTo>
                    <a:pt x="131" y="1973"/>
                  </a:lnTo>
                  <a:cubicBezTo>
                    <a:pt x="205" y="1900"/>
                    <a:pt x="298" y="1863"/>
                    <a:pt x="390" y="1863"/>
                  </a:cubicBezTo>
                  <a:cubicBezTo>
                    <a:pt x="482" y="1863"/>
                    <a:pt x="572" y="1900"/>
                    <a:pt x="637" y="1973"/>
                  </a:cubicBezTo>
                  <a:cubicBezTo>
                    <a:pt x="783" y="2120"/>
                    <a:pt x="783" y="2348"/>
                    <a:pt x="637" y="2479"/>
                  </a:cubicBezTo>
                  <a:lnTo>
                    <a:pt x="506" y="2609"/>
                  </a:lnTo>
                  <a:lnTo>
                    <a:pt x="2609" y="2039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D5A6B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3"/>
            <p:cNvSpPr/>
            <p:nvPr/>
          </p:nvSpPr>
          <p:spPr>
            <a:xfrm>
              <a:off x="3260075" y="2514900"/>
              <a:ext cx="27075" cy="23475"/>
            </a:xfrm>
            <a:custGeom>
              <a:avLst/>
              <a:gdLst/>
              <a:ahLst/>
              <a:cxnLst/>
              <a:rect l="l" t="t" r="r" b="b"/>
              <a:pathLst>
                <a:path w="1083" h="939" extrusionOk="0">
                  <a:moveTo>
                    <a:pt x="576" y="0"/>
                  </a:moveTo>
                  <a:cubicBezTo>
                    <a:pt x="493" y="0"/>
                    <a:pt x="406" y="32"/>
                    <a:pt x="326" y="107"/>
                  </a:cubicBezTo>
                  <a:lnTo>
                    <a:pt x="196" y="238"/>
                  </a:lnTo>
                  <a:lnTo>
                    <a:pt x="0" y="939"/>
                  </a:lnTo>
                  <a:lnTo>
                    <a:pt x="701" y="743"/>
                  </a:lnTo>
                  <a:lnTo>
                    <a:pt x="832" y="613"/>
                  </a:lnTo>
                  <a:cubicBezTo>
                    <a:pt x="1082" y="350"/>
                    <a:pt x="852" y="0"/>
                    <a:pt x="576" y="0"/>
                  </a:cubicBezTo>
                  <a:close/>
                </a:path>
              </a:pathLst>
            </a:custGeom>
            <a:solidFill>
              <a:srgbClr val="D5A6B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53"/>
            <p:cNvSpPr/>
            <p:nvPr/>
          </p:nvSpPr>
          <p:spPr>
            <a:xfrm>
              <a:off x="3279225" y="2224925"/>
              <a:ext cx="294300" cy="294300"/>
            </a:xfrm>
            <a:custGeom>
              <a:avLst/>
              <a:gdLst/>
              <a:ahLst/>
              <a:cxnLst/>
              <a:rect l="l" t="t" r="r" b="b"/>
              <a:pathLst>
                <a:path w="11772" h="11772" extrusionOk="0">
                  <a:moveTo>
                    <a:pt x="9734" y="1"/>
                  </a:moveTo>
                  <a:lnTo>
                    <a:pt x="1" y="9717"/>
                  </a:lnTo>
                  <a:lnTo>
                    <a:pt x="1" y="9734"/>
                  </a:lnTo>
                  <a:lnTo>
                    <a:pt x="2038" y="11772"/>
                  </a:lnTo>
                  <a:lnTo>
                    <a:pt x="2055" y="11772"/>
                  </a:lnTo>
                  <a:lnTo>
                    <a:pt x="11772" y="2039"/>
                  </a:lnTo>
                  <a:lnTo>
                    <a:pt x="9734" y="1"/>
                  </a:lnTo>
                  <a:close/>
                </a:path>
              </a:pathLst>
            </a:custGeom>
            <a:solidFill>
              <a:srgbClr val="D5A6B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53"/>
            <p:cNvSpPr/>
            <p:nvPr/>
          </p:nvSpPr>
          <p:spPr>
            <a:xfrm>
              <a:off x="3547825" y="2161850"/>
              <a:ext cx="90500" cy="88775"/>
            </a:xfrm>
            <a:custGeom>
              <a:avLst/>
              <a:gdLst/>
              <a:ahLst/>
              <a:cxnLst/>
              <a:rect l="l" t="t" r="r" b="b"/>
              <a:pathLst>
                <a:path w="3620" h="3551" extrusionOk="0">
                  <a:moveTo>
                    <a:pt x="1794" y="1"/>
                  </a:moveTo>
                  <a:cubicBezTo>
                    <a:pt x="1610" y="1"/>
                    <a:pt x="1427" y="70"/>
                    <a:pt x="1288" y="209"/>
                  </a:cubicBezTo>
                  <a:lnTo>
                    <a:pt x="0" y="1497"/>
                  </a:lnTo>
                  <a:lnTo>
                    <a:pt x="2055" y="3551"/>
                  </a:lnTo>
                  <a:lnTo>
                    <a:pt x="3343" y="2263"/>
                  </a:lnTo>
                  <a:cubicBezTo>
                    <a:pt x="3620" y="1986"/>
                    <a:pt x="3620" y="1529"/>
                    <a:pt x="3343" y="1252"/>
                  </a:cubicBezTo>
                  <a:lnTo>
                    <a:pt x="2299" y="209"/>
                  </a:lnTo>
                  <a:cubicBezTo>
                    <a:pt x="2161" y="70"/>
                    <a:pt x="1977" y="1"/>
                    <a:pt x="1794" y="1"/>
                  </a:cubicBezTo>
                  <a:close/>
                </a:path>
              </a:pathLst>
            </a:custGeom>
            <a:solidFill>
              <a:srgbClr val="D5A6B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3"/>
            <p:cNvSpPr/>
            <p:nvPr/>
          </p:nvSpPr>
          <p:spPr>
            <a:xfrm>
              <a:off x="3522550" y="2199250"/>
              <a:ext cx="25300" cy="25700"/>
            </a:xfrm>
            <a:custGeom>
              <a:avLst/>
              <a:gdLst/>
              <a:ahLst/>
              <a:cxnLst/>
              <a:rect l="l" t="t" r="r" b="b"/>
              <a:pathLst>
                <a:path w="1012" h="1028" extrusionOk="0">
                  <a:moveTo>
                    <a:pt x="1" y="1028"/>
                  </a:moveTo>
                  <a:lnTo>
                    <a:pt x="1011" y="1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D5A6B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53"/>
            <p:cNvSpPr/>
            <p:nvPr/>
          </p:nvSpPr>
          <p:spPr>
            <a:xfrm>
              <a:off x="3522550" y="2199250"/>
              <a:ext cx="76650" cy="76650"/>
            </a:xfrm>
            <a:custGeom>
              <a:avLst/>
              <a:gdLst/>
              <a:ahLst/>
              <a:cxnLst/>
              <a:rect l="l" t="t" r="r" b="b"/>
              <a:pathLst>
                <a:path w="3066" h="3066" extrusionOk="0">
                  <a:moveTo>
                    <a:pt x="1011" y="1"/>
                  </a:moveTo>
                  <a:lnTo>
                    <a:pt x="1" y="1028"/>
                  </a:lnTo>
                  <a:lnTo>
                    <a:pt x="2039" y="3066"/>
                  </a:lnTo>
                  <a:lnTo>
                    <a:pt x="3066" y="2055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D5A6B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6" name="Google Shape;876;p36"/>
          <p:cNvGrpSpPr/>
          <p:nvPr/>
        </p:nvGrpSpPr>
        <p:grpSpPr>
          <a:xfrm>
            <a:off x="7" y="2726866"/>
            <a:ext cx="1894563" cy="2164763"/>
            <a:chOff x="-397493" y="537820"/>
            <a:chExt cx="3313910" cy="4471727"/>
          </a:xfrm>
        </p:grpSpPr>
        <p:sp>
          <p:nvSpPr>
            <p:cNvPr id="877" name="Google Shape;877;p36"/>
            <p:cNvSpPr/>
            <p:nvPr/>
          </p:nvSpPr>
          <p:spPr>
            <a:xfrm>
              <a:off x="2725013" y="1430436"/>
              <a:ext cx="90607" cy="104533"/>
            </a:xfrm>
            <a:custGeom>
              <a:avLst/>
              <a:gdLst/>
              <a:ahLst/>
              <a:cxnLst/>
              <a:rect l="l" t="t" r="r" b="b"/>
              <a:pathLst>
                <a:path w="3780" h="4361" extrusionOk="0">
                  <a:moveTo>
                    <a:pt x="2308" y="1"/>
                  </a:moveTo>
                  <a:cubicBezTo>
                    <a:pt x="2308" y="1"/>
                    <a:pt x="0" y="1831"/>
                    <a:pt x="199" y="2626"/>
                  </a:cubicBezTo>
                  <a:cubicBezTo>
                    <a:pt x="395" y="3390"/>
                    <a:pt x="1606" y="4361"/>
                    <a:pt x="2273" y="4361"/>
                  </a:cubicBezTo>
                  <a:cubicBezTo>
                    <a:pt x="2353" y="4361"/>
                    <a:pt x="2425" y="4347"/>
                    <a:pt x="2487" y="4317"/>
                  </a:cubicBezTo>
                  <a:cubicBezTo>
                    <a:pt x="3064" y="4039"/>
                    <a:pt x="3780" y="2905"/>
                    <a:pt x="3661" y="2706"/>
                  </a:cubicBezTo>
                  <a:cubicBezTo>
                    <a:pt x="3521" y="2507"/>
                    <a:pt x="2885" y="1194"/>
                    <a:pt x="2308" y="1"/>
                  </a:cubicBezTo>
                  <a:close/>
                </a:path>
              </a:pathLst>
            </a:custGeom>
            <a:solidFill>
              <a:srgbClr val="F06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0"/>
            </a:p>
          </p:txBody>
        </p:sp>
        <p:sp>
          <p:nvSpPr>
            <p:cNvPr id="878" name="Google Shape;878;p36"/>
            <p:cNvSpPr/>
            <p:nvPr/>
          </p:nvSpPr>
          <p:spPr>
            <a:xfrm>
              <a:off x="2566216" y="1333167"/>
              <a:ext cx="350202" cy="263239"/>
            </a:xfrm>
            <a:custGeom>
              <a:avLst/>
              <a:gdLst/>
              <a:ahLst/>
              <a:cxnLst/>
              <a:rect l="l" t="t" r="r" b="b"/>
              <a:pathLst>
                <a:path w="14610" h="10982" extrusionOk="0">
                  <a:moveTo>
                    <a:pt x="13588" y="0"/>
                  </a:moveTo>
                  <a:cubicBezTo>
                    <a:pt x="12513" y="915"/>
                    <a:pt x="8197" y="3124"/>
                    <a:pt x="6227" y="3760"/>
                  </a:cubicBezTo>
                  <a:cubicBezTo>
                    <a:pt x="4258" y="4377"/>
                    <a:pt x="1" y="7560"/>
                    <a:pt x="1" y="7560"/>
                  </a:cubicBezTo>
                  <a:lnTo>
                    <a:pt x="1473" y="10981"/>
                  </a:lnTo>
                  <a:cubicBezTo>
                    <a:pt x="1473" y="10981"/>
                    <a:pt x="3283" y="10922"/>
                    <a:pt x="5074" y="10842"/>
                  </a:cubicBezTo>
                  <a:cubicBezTo>
                    <a:pt x="6767" y="10768"/>
                    <a:pt x="9870" y="9631"/>
                    <a:pt x="11404" y="9631"/>
                  </a:cubicBezTo>
                  <a:cubicBezTo>
                    <a:pt x="11509" y="9631"/>
                    <a:pt x="11608" y="9637"/>
                    <a:pt x="11698" y="9648"/>
                  </a:cubicBezTo>
                  <a:cubicBezTo>
                    <a:pt x="12386" y="9737"/>
                    <a:pt x="13065" y="9845"/>
                    <a:pt x="13585" y="9845"/>
                  </a:cubicBezTo>
                  <a:cubicBezTo>
                    <a:pt x="14117" y="9845"/>
                    <a:pt x="14482" y="9732"/>
                    <a:pt x="14523" y="9370"/>
                  </a:cubicBezTo>
                  <a:cubicBezTo>
                    <a:pt x="14609" y="8745"/>
                    <a:pt x="13547" y="7985"/>
                    <a:pt x="12152" y="7985"/>
                  </a:cubicBezTo>
                  <a:cubicBezTo>
                    <a:pt x="11947" y="7985"/>
                    <a:pt x="11735" y="8001"/>
                    <a:pt x="11519" y="8037"/>
                  </a:cubicBezTo>
                  <a:cubicBezTo>
                    <a:pt x="11371" y="8060"/>
                    <a:pt x="11221" y="8070"/>
                    <a:pt x="11072" y="8070"/>
                  </a:cubicBezTo>
                  <a:cubicBezTo>
                    <a:pt x="9506" y="8070"/>
                    <a:pt x="7902" y="6898"/>
                    <a:pt x="7938" y="5809"/>
                  </a:cubicBezTo>
                  <a:cubicBezTo>
                    <a:pt x="7998" y="4616"/>
                    <a:pt x="12394" y="2765"/>
                    <a:pt x="13230" y="1731"/>
                  </a:cubicBezTo>
                  <a:cubicBezTo>
                    <a:pt x="14085" y="717"/>
                    <a:pt x="13588" y="0"/>
                    <a:pt x="13588" y="0"/>
                  </a:cubicBezTo>
                  <a:close/>
                </a:path>
              </a:pathLst>
            </a:custGeom>
            <a:solidFill>
              <a:srgbClr val="F08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0"/>
            </a:p>
          </p:txBody>
        </p:sp>
        <p:sp>
          <p:nvSpPr>
            <p:cNvPr id="879" name="Google Shape;879;p36"/>
            <p:cNvSpPr/>
            <p:nvPr/>
          </p:nvSpPr>
          <p:spPr>
            <a:xfrm>
              <a:off x="2105142" y="1392300"/>
              <a:ext cx="533596" cy="474966"/>
            </a:xfrm>
            <a:custGeom>
              <a:avLst/>
              <a:gdLst/>
              <a:ahLst/>
              <a:cxnLst/>
              <a:rect l="l" t="t" r="r" b="b"/>
              <a:pathLst>
                <a:path w="22261" h="19815" extrusionOk="0">
                  <a:moveTo>
                    <a:pt x="3303" y="0"/>
                  </a:moveTo>
                  <a:lnTo>
                    <a:pt x="1" y="1731"/>
                  </a:lnTo>
                  <a:lnTo>
                    <a:pt x="1" y="13547"/>
                  </a:lnTo>
                  <a:cubicBezTo>
                    <a:pt x="1" y="13547"/>
                    <a:pt x="4375" y="19815"/>
                    <a:pt x="6216" y="19815"/>
                  </a:cubicBezTo>
                  <a:cubicBezTo>
                    <a:pt x="6233" y="19815"/>
                    <a:pt x="6250" y="19814"/>
                    <a:pt x="6267" y="19813"/>
                  </a:cubicBezTo>
                  <a:cubicBezTo>
                    <a:pt x="8077" y="19694"/>
                    <a:pt x="21505" y="9568"/>
                    <a:pt x="21505" y="9568"/>
                  </a:cubicBezTo>
                  <a:cubicBezTo>
                    <a:pt x="22261" y="5888"/>
                    <a:pt x="18939" y="3899"/>
                    <a:pt x="18939" y="3899"/>
                  </a:cubicBezTo>
                  <a:lnTo>
                    <a:pt x="8137" y="9111"/>
                  </a:lnTo>
                  <a:cubicBezTo>
                    <a:pt x="8137" y="9111"/>
                    <a:pt x="4397" y="1731"/>
                    <a:pt x="3303" y="0"/>
                  </a:cubicBezTo>
                  <a:close/>
                </a:path>
              </a:pathLst>
            </a:custGeom>
            <a:solidFill>
              <a:srgbClr val="E73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0"/>
            </a:p>
          </p:txBody>
        </p:sp>
        <p:sp>
          <p:nvSpPr>
            <p:cNvPr id="880" name="Google Shape;880;p36"/>
            <p:cNvSpPr/>
            <p:nvPr/>
          </p:nvSpPr>
          <p:spPr>
            <a:xfrm>
              <a:off x="2105142" y="1395632"/>
              <a:ext cx="135454" cy="459217"/>
            </a:xfrm>
            <a:custGeom>
              <a:avLst/>
              <a:gdLst/>
              <a:ahLst/>
              <a:cxnLst/>
              <a:rect l="l" t="t" r="r" b="b"/>
              <a:pathLst>
                <a:path w="5651" h="19158" extrusionOk="0">
                  <a:moveTo>
                    <a:pt x="3064" y="0"/>
                  </a:moveTo>
                  <a:lnTo>
                    <a:pt x="1" y="1592"/>
                  </a:lnTo>
                  <a:lnTo>
                    <a:pt x="1" y="13408"/>
                  </a:lnTo>
                  <a:cubicBezTo>
                    <a:pt x="1" y="13408"/>
                    <a:pt x="2905" y="17605"/>
                    <a:pt x="4994" y="19157"/>
                  </a:cubicBezTo>
                  <a:cubicBezTo>
                    <a:pt x="5650" y="11936"/>
                    <a:pt x="3323" y="100"/>
                    <a:pt x="3323" y="100"/>
                  </a:cubicBezTo>
                  <a:lnTo>
                    <a:pt x="3064" y="0"/>
                  </a:lnTo>
                  <a:close/>
                </a:path>
              </a:pathLst>
            </a:custGeom>
            <a:solidFill>
              <a:srgbClr val="AD4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0"/>
            </a:p>
          </p:txBody>
        </p:sp>
        <p:sp>
          <p:nvSpPr>
            <p:cNvPr id="881" name="Google Shape;881;p36"/>
            <p:cNvSpPr/>
            <p:nvPr/>
          </p:nvSpPr>
          <p:spPr>
            <a:xfrm>
              <a:off x="1141983" y="4158303"/>
              <a:ext cx="348116" cy="653374"/>
            </a:xfrm>
            <a:custGeom>
              <a:avLst/>
              <a:gdLst/>
              <a:ahLst/>
              <a:cxnLst/>
              <a:rect l="l" t="t" r="r" b="b"/>
              <a:pathLst>
                <a:path w="14523" h="27258" extrusionOk="0">
                  <a:moveTo>
                    <a:pt x="9434" y="0"/>
                  </a:moveTo>
                  <a:cubicBezTo>
                    <a:pt x="8584" y="0"/>
                    <a:pt x="7779" y="527"/>
                    <a:pt x="7281" y="1775"/>
                  </a:cubicBezTo>
                  <a:cubicBezTo>
                    <a:pt x="5590" y="5992"/>
                    <a:pt x="1" y="11343"/>
                    <a:pt x="1" y="11343"/>
                  </a:cubicBezTo>
                  <a:lnTo>
                    <a:pt x="1" y="27257"/>
                  </a:lnTo>
                  <a:lnTo>
                    <a:pt x="1492" y="27257"/>
                  </a:lnTo>
                  <a:cubicBezTo>
                    <a:pt x="1492" y="27257"/>
                    <a:pt x="2302" y="17142"/>
                    <a:pt x="2806" y="17142"/>
                  </a:cubicBezTo>
                  <a:cubicBezTo>
                    <a:pt x="2826" y="17142"/>
                    <a:pt x="2846" y="17158"/>
                    <a:pt x="2865" y="17192"/>
                  </a:cubicBezTo>
                  <a:cubicBezTo>
                    <a:pt x="3183" y="17749"/>
                    <a:pt x="4118" y="20255"/>
                    <a:pt x="4815" y="23876"/>
                  </a:cubicBezTo>
                  <a:cubicBezTo>
                    <a:pt x="5193" y="25845"/>
                    <a:pt x="6943" y="27257"/>
                    <a:pt x="8932" y="27257"/>
                  </a:cubicBezTo>
                  <a:lnTo>
                    <a:pt x="13826" y="27257"/>
                  </a:lnTo>
                  <a:cubicBezTo>
                    <a:pt x="14224" y="27257"/>
                    <a:pt x="14522" y="26879"/>
                    <a:pt x="14443" y="26482"/>
                  </a:cubicBezTo>
                  <a:cubicBezTo>
                    <a:pt x="14045" y="24671"/>
                    <a:pt x="12374" y="23199"/>
                    <a:pt x="11260" y="22384"/>
                  </a:cubicBezTo>
                  <a:cubicBezTo>
                    <a:pt x="10564" y="21867"/>
                    <a:pt x="10146" y="21031"/>
                    <a:pt x="10126" y="20176"/>
                  </a:cubicBezTo>
                  <a:cubicBezTo>
                    <a:pt x="10086" y="17629"/>
                    <a:pt x="10345" y="12238"/>
                    <a:pt x="12692" y="6390"/>
                  </a:cubicBezTo>
                  <a:cubicBezTo>
                    <a:pt x="13759" y="3022"/>
                    <a:pt x="11469" y="0"/>
                    <a:pt x="9434" y="0"/>
                  </a:cubicBezTo>
                  <a:close/>
                </a:path>
              </a:pathLst>
            </a:custGeom>
            <a:solidFill>
              <a:srgbClr val="1A1F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0"/>
            </a:p>
          </p:txBody>
        </p:sp>
        <p:sp>
          <p:nvSpPr>
            <p:cNvPr id="882" name="Google Shape;882;p36"/>
            <p:cNvSpPr/>
            <p:nvPr/>
          </p:nvSpPr>
          <p:spPr>
            <a:xfrm>
              <a:off x="1243062" y="3333912"/>
              <a:ext cx="873587" cy="1189224"/>
            </a:xfrm>
            <a:custGeom>
              <a:avLst/>
              <a:gdLst/>
              <a:ahLst/>
              <a:cxnLst/>
              <a:rect l="l" t="t" r="r" b="b"/>
              <a:pathLst>
                <a:path w="36445" h="49613" extrusionOk="0">
                  <a:moveTo>
                    <a:pt x="22141" y="0"/>
                  </a:moveTo>
                  <a:lnTo>
                    <a:pt x="11698" y="19157"/>
                  </a:lnTo>
                  <a:lnTo>
                    <a:pt x="1" y="37180"/>
                  </a:lnTo>
                  <a:cubicBezTo>
                    <a:pt x="4477" y="47246"/>
                    <a:pt x="18501" y="49613"/>
                    <a:pt x="18501" y="49613"/>
                  </a:cubicBezTo>
                  <a:cubicBezTo>
                    <a:pt x="18501" y="49613"/>
                    <a:pt x="22360" y="40940"/>
                    <a:pt x="30476" y="20152"/>
                  </a:cubicBezTo>
                  <a:cubicBezTo>
                    <a:pt x="36444" y="8952"/>
                    <a:pt x="33818" y="3601"/>
                    <a:pt x="33818" y="3601"/>
                  </a:cubicBezTo>
                  <a:lnTo>
                    <a:pt x="22141" y="0"/>
                  </a:lnTo>
                  <a:close/>
                </a:path>
              </a:pathLst>
            </a:custGeom>
            <a:solidFill>
              <a:srgbClr val="368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0"/>
            </a:p>
          </p:txBody>
        </p:sp>
        <p:sp>
          <p:nvSpPr>
            <p:cNvPr id="883" name="Google Shape;883;p36"/>
            <p:cNvSpPr/>
            <p:nvPr/>
          </p:nvSpPr>
          <p:spPr>
            <a:xfrm>
              <a:off x="1674581" y="3333433"/>
              <a:ext cx="441096" cy="628949"/>
            </a:xfrm>
            <a:custGeom>
              <a:avLst/>
              <a:gdLst/>
              <a:ahLst/>
              <a:cxnLst/>
              <a:rect l="l" t="t" r="r" b="b"/>
              <a:pathLst>
                <a:path w="18402" h="26239" extrusionOk="0">
                  <a:moveTo>
                    <a:pt x="4118" y="0"/>
                  </a:moveTo>
                  <a:lnTo>
                    <a:pt x="1" y="7580"/>
                  </a:lnTo>
                  <a:lnTo>
                    <a:pt x="4815" y="14144"/>
                  </a:lnTo>
                  <a:cubicBezTo>
                    <a:pt x="7719" y="17307"/>
                    <a:pt x="9330" y="22877"/>
                    <a:pt x="10046" y="26239"/>
                  </a:cubicBezTo>
                  <a:cubicBezTo>
                    <a:pt x="10802" y="24349"/>
                    <a:pt x="11598" y="22300"/>
                    <a:pt x="12434" y="20132"/>
                  </a:cubicBezTo>
                  <a:cubicBezTo>
                    <a:pt x="18401" y="8952"/>
                    <a:pt x="15795" y="3601"/>
                    <a:pt x="15795" y="3601"/>
                  </a:cubicBezTo>
                  <a:lnTo>
                    <a:pt x="4118" y="0"/>
                  </a:lnTo>
                  <a:close/>
                </a:path>
              </a:pathLst>
            </a:custGeom>
            <a:solidFill>
              <a:srgbClr val="326D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0"/>
            </a:p>
          </p:txBody>
        </p:sp>
        <p:sp>
          <p:nvSpPr>
            <p:cNvPr id="884" name="Google Shape;884;p36"/>
            <p:cNvSpPr/>
            <p:nvPr/>
          </p:nvSpPr>
          <p:spPr>
            <a:xfrm>
              <a:off x="2058042" y="4469162"/>
              <a:ext cx="579738" cy="288455"/>
            </a:xfrm>
            <a:custGeom>
              <a:avLst/>
              <a:gdLst/>
              <a:ahLst/>
              <a:cxnLst/>
              <a:rect l="l" t="t" r="r" b="b"/>
              <a:pathLst>
                <a:path w="24186" h="12034" extrusionOk="0">
                  <a:moveTo>
                    <a:pt x="22188" y="1"/>
                  </a:moveTo>
                  <a:cubicBezTo>
                    <a:pt x="16260" y="1"/>
                    <a:pt x="1" y="7907"/>
                    <a:pt x="1071" y="11202"/>
                  </a:cubicBezTo>
                  <a:cubicBezTo>
                    <a:pt x="1255" y="11781"/>
                    <a:pt x="1894" y="12034"/>
                    <a:pt x="2847" y="12034"/>
                  </a:cubicBezTo>
                  <a:cubicBezTo>
                    <a:pt x="8254" y="12034"/>
                    <a:pt x="23797" y="3887"/>
                    <a:pt x="24186" y="759"/>
                  </a:cubicBezTo>
                  <a:cubicBezTo>
                    <a:pt x="23915" y="232"/>
                    <a:pt x="23203" y="1"/>
                    <a:pt x="22188" y="1"/>
                  </a:cubicBezTo>
                  <a:close/>
                </a:path>
              </a:pathLst>
            </a:custGeom>
            <a:solidFill>
              <a:srgbClr val="1A1F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0"/>
            </a:p>
          </p:txBody>
        </p:sp>
        <p:sp>
          <p:nvSpPr>
            <p:cNvPr id="885" name="Google Shape;885;p36"/>
            <p:cNvSpPr/>
            <p:nvPr/>
          </p:nvSpPr>
          <p:spPr>
            <a:xfrm>
              <a:off x="2190976" y="4346729"/>
              <a:ext cx="446801" cy="662818"/>
            </a:xfrm>
            <a:custGeom>
              <a:avLst/>
              <a:gdLst/>
              <a:ahLst/>
              <a:cxnLst/>
              <a:rect l="l" t="t" r="r" b="b"/>
              <a:pathLst>
                <a:path w="18640" h="27652" extrusionOk="0">
                  <a:moveTo>
                    <a:pt x="4284" y="0"/>
                  </a:moveTo>
                  <a:cubicBezTo>
                    <a:pt x="2819" y="0"/>
                    <a:pt x="1646" y="1423"/>
                    <a:pt x="2010" y="4755"/>
                  </a:cubicBezTo>
                  <a:cubicBezTo>
                    <a:pt x="2766" y="11837"/>
                    <a:pt x="0" y="19536"/>
                    <a:pt x="0" y="19536"/>
                  </a:cubicBezTo>
                  <a:cubicBezTo>
                    <a:pt x="2487" y="22520"/>
                    <a:pt x="2010" y="27652"/>
                    <a:pt x="2010" y="27652"/>
                  </a:cubicBezTo>
                  <a:lnTo>
                    <a:pt x="4118" y="27652"/>
                  </a:lnTo>
                  <a:lnTo>
                    <a:pt x="4118" y="20670"/>
                  </a:lnTo>
                  <a:cubicBezTo>
                    <a:pt x="6008" y="21406"/>
                    <a:pt x="8574" y="27652"/>
                    <a:pt x="8574" y="27652"/>
                  </a:cubicBezTo>
                  <a:lnTo>
                    <a:pt x="18640" y="27652"/>
                  </a:lnTo>
                  <a:cubicBezTo>
                    <a:pt x="17785" y="26060"/>
                    <a:pt x="13050" y="23773"/>
                    <a:pt x="13050" y="23773"/>
                  </a:cubicBezTo>
                  <a:lnTo>
                    <a:pt x="11558" y="18919"/>
                  </a:lnTo>
                  <a:lnTo>
                    <a:pt x="8574" y="4755"/>
                  </a:lnTo>
                  <a:cubicBezTo>
                    <a:pt x="7972" y="1820"/>
                    <a:pt x="5942" y="0"/>
                    <a:pt x="4284" y="0"/>
                  </a:cubicBezTo>
                  <a:close/>
                </a:path>
              </a:pathLst>
            </a:custGeom>
            <a:solidFill>
              <a:srgbClr val="1A1F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0"/>
            </a:p>
          </p:txBody>
        </p:sp>
        <p:sp>
          <p:nvSpPr>
            <p:cNvPr id="886" name="Google Shape;886;p36"/>
            <p:cNvSpPr/>
            <p:nvPr/>
          </p:nvSpPr>
          <p:spPr>
            <a:xfrm>
              <a:off x="1815257" y="3292421"/>
              <a:ext cx="822531" cy="1445295"/>
            </a:xfrm>
            <a:custGeom>
              <a:avLst/>
              <a:gdLst/>
              <a:ahLst/>
              <a:cxnLst/>
              <a:rect l="l" t="t" r="r" b="b"/>
              <a:pathLst>
                <a:path w="34315" h="60296" extrusionOk="0">
                  <a:moveTo>
                    <a:pt x="11319" y="1"/>
                  </a:moveTo>
                  <a:lnTo>
                    <a:pt x="0" y="6088"/>
                  </a:lnTo>
                  <a:lnTo>
                    <a:pt x="5530" y="26717"/>
                  </a:lnTo>
                  <a:lnTo>
                    <a:pt x="11200" y="60295"/>
                  </a:lnTo>
                  <a:cubicBezTo>
                    <a:pt x="18699" y="54248"/>
                    <a:pt x="26417" y="50886"/>
                    <a:pt x="34315" y="49852"/>
                  </a:cubicBezTo>
                  <a:lnTo>
                    <a:pt x="23752" y="24867"/>
                  </a:lnTo>
                  <a:lnTo>
                    <a:pt x="19157" y="8276"/>
                  </a:lnTo>
                  <a:lnTo>
                    <a:pt x="18898" y="1"/>
                  </a:lnTo>
                  <a:close/>
                </a:path>
              </a:pathLst>
            </a:custGeom>
            <a:solidFill>
              <a:srgbClr val="368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0"/>
            </a:p>
          </p:txBody>
        </p:sp>
        <p:sp>
          <p:nvSpPr>
            <p:cNvPr id="887" name="Google Shape;887;p36"/>
            <p:cNvSpPr/>
            <p:nvPr/>
          </p:nvSpPr>
          <p:spPr>
            <a:xfrm>
              <a:off x="1656940" y="2094179"/>
              <a:ext cx="693332" cy="1578808"/>
            </a:xfrm>
            <a:custGeom>
              <a:avLst/>
              <a:gdLst/>
              <a:ahLst/>
              <a:cxnLst/>
              <a:rect l="l" t="t" r="r" b="b"/>
              <a:pathLst>
                <a:path w="28925" h="65866" extrusionOk="0">
                  <a:moveTo>
                    <a:pt x="17884" y="0"/>
                  </a:moveTo>
                  <a:lnTo>
                    <a:pt x="1" y="17307"/>
                  </a:lnTo>
                  <a:lnTo>
                    <a:pt x="10842" y="65865"/>
                  </a:lnTo>
                  <a:lnTo>
                    <a:pt x="28925" y="61230"/>
                  </a:lnTo>
                  <a:cubicBezTo>
                    <a:pt x="28268" y="25125"/>
                    <a:pt x="17884" y="0"/>
                    <a:pt x="17884" y="0"/>
                  </a:cubicBezTo>
                  <a:close/>
                </a:path>
              </a:pathLst>
            </a:custGeom>
            <a:solidFill>
              <a:srgbClr val="E73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0"/>
            </a:p>
          </p:txBody>
        </p:sp>
        <p:sp>
          <p:nvSpPr>
            <p:cNvPr id="888" name="Google Shape;888;p36"/>
            <p:cNvSpPr/>
            <p:nvPr/>
          </p:nvSpPr>
          <p:spPr>
            <a:xfrm>
              <a:off x="1656940" y="2093700"/>
              <a:ext cx="632784" cy="1578808"/>
            </a:xfrm>
            <a:custGeom>
              <a:avLst/>
              <a:gdLst/>
              <a:ahLst/>
              <a:cxnLst/>
              <a:rect l="l" t="t" r="r" b="b"/>
              <a:pathLst>
                <a:path w="26399" h="65866" extrusionOk="0">
                  <a:moveTo>
                    <a:pt x="17884" y="0"/>
                  </a:moveTo>
                  <a:lnTo>
                    <a:pt x="1" y="17307"/>
                  </a:lnTo>
                  <a:lnTo>
                    <a:pt x="10842" y="65865"/>
                  </a:lnTo>
                  <a:cubicBezTo>
                    <a:pt x="16114" y="64532"/>
                    <a:pt x="20271" y="60474"/>
                    <a:pt x="21783" y="55242"/>
                  </a:cubicBezTo>
                  <a:cubicBezTo>
                    <a:pt x="24091" y="47345"/>
                    <a:pt x="25543" y="39865"/>
                    <a:pt x="26398" y="33142"/>
                  </a:cubicBezTo>
                  <a:cubicBezTo>
                    <a:pt x="23116" y="12752"/>
                    <a:pt x="17884" y="0"/>
                    <a:pt x="17884" y="0"/>
                  </a:cubicBezTo>
                  <a:close/>
                </a:path>
              </a:pathLst>
            </a:custGeom>
            <a:solidFill>
              <a:srgbClr val="AD4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0"/>
            </a:p>
          </p:txBody>
        </p:sp>
        <p:sp>
          <p:nvSpPr>
            <p:cNvPr id="889" name="Google Shape;889;p36"/>
            <p:cNvSpPr/>
            <p:nvPr/>
          </p:nvSpPr>
          <p:spPr>
            <a:xfrm>
              <a:off x="1090497" y="1975793"/>
              <a:ext cx="1128675" cy="1696716"/>
            </a:xfrm>
            <a:custGeom>
              <a:avLst/>
              <a:gdLst/>
              <a:ahLst/>
              <a:cxnLst/>
              <a:rect l="l" t="t" r="r" b="b"/>
              <a:pathLst>
                <a:path w="47087" h="70785" extrusionOk="0">
                  <a:moveTo>
                    <a:pt x="31573" y="1"/>
                  </a:moveTo>
                  <a:cubicBezTo>
                    <a:pt x="28397" y="1"/>
                    <a:pt x="24902" y="1054"/>
                    <a:pt x="21743" y="3825"/>
                  </a:cubicBezTo>
                  <a:cubicBezTo>
                    <a:pt x="13806" y="10788"/>
                    <a:pt x="0" y="62330"/>
                    <a:pt x="0" y="62330"/>
                  </a:cubicBezTo>
                  <a:cubicBezTo>
                    <a:pt x="7122" y="67661"/>
                    <a:pt x="20728" y="67979"/>
                    <a:pt x="20728" y="67979"/>
                  </a:cubicBezTo>
                  <a:lnTo>
                    <a:pt x="29203" y="70784"/>
                  </a:lnTo>
                  <a:cubicBezTo>
                    <a:pt x="47086" y="36151"/>
                    <a:pt x="41516" y="4939"/>
                    <a:pt x="41516" y="4939"/>
                  </a:cubicBezTo>
                  <a:cubicBezTo>
                    <a:pt x="40450" y="2412"/>
                    <a:pt x="36378" y="1"/>
                    <a:pt x="31573" y="1"/>
                  </a:cubicBezTo>
                  <a:close/>
                </a:path>
              </a:pathLst>
            </a:custGeom>
            <a:solidFill>
              <a:srgbClr val="E73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0"/>
            </a:p>
          </p:txBody>
        </p:sp>
        <p:sp>
          <p:nvSpPr>
            <p:cNvPr id="890" name="Google Shape;890;p36"/>
            <p:cNvSpPr/>
            <p:nvPr/>
          </p:nvSpPr>
          <p:spPr>
            <a:xfrm>
              <a:off x="1756604" y="2240082"/>
              <a:ext cx="203146" cy="174717"/>
            </a:xfrm>
            <a:custGeom>
              <a:avLst/>
              <a:gdLst/>
              <a:ahLst/>
              <a:cxnLst/>
              <a:rect l="l" t="t" r="r" b="b"/>
              <a:pathLst>
                <a:path w="8475" h="7289" extrusionOk="0">
                  <a:moveTo>
                    <a:pt x="7022" y="0"/>
                  </a:moveTo>
                  <a:lnTo>
                    <a:pt x="7022" y="0"/>
                  </a:lnTo>
                  <a:cubicBezTo>
                    <a:pt x="5471" y="5471"/>
                    <a:pt x="0" y="6843"/>
                    <a:pt x="0" y="6843"/>
                  </a:cubicBezTo>
                  <a:cubicBezTo>
                    <a:pt x="0" y="6843"/>
                    <a:pt x="743" y="7288"/>
                    <a:pt x="1891" y="7288"/>
                  </a:cubicBezTo>
                  <a:cubicBezTo>
                    <a:pt x="2901" y="7288"/>
                    <a:pt x="4224" y="6944"/>
                    <a:pt x="5630" y="5650"/>
                  </a:cubicBezTo>
                  <a:cubicBezTo>
                    <a:pt x="8474" y="2984"/>
                    <a:pt x="7022" y="1"/>
                    <a:pt x="7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0"/>
            </a:p>
          </p:txBody>
        </p:sp>
        <p:sp>
          <p:nvSpPr>
            <p:cNvPr id="891" name="Google Shape;891;p36"/>
            <p:cNvSpPr/>
            <p:nvPr/>
          </p:nvSpPr>
          <p:spPr>
            <a:xfrm>
              <a:off x="1491000" y="2012634"/>
              <a:ext cx="399628" cy="371703"/>
            </a:xfrm>
            <a:custGeom>
              <a:avLst/>
              <a:gdLst/>
              <a:ahLst/>
              <a:cxnLst/>
              <a:rect l="l" t="t" r="r" b="b"/>
              <a:pathLst>
                <a:path w="16672" h="15507" extrusionOk="0">
                  <a:moveTo>
                    <a:pt x="8416" y="1"/>
                  </a:moveTo>
                  <a:cubicBezTo>
                    <a:pt x="7262" y="577"/>
                    <a:pt x="6128" y="1313"/>
                    <a:pt x="5034" y="2288"/>
                  </a:cubicBezTo>
                  <a:cubicBezTo>
                    <a:pt x="3522" y="3601"/>
                    <a:pt x="1791" y="6545"/>
                    <a:pt x="1" y="10444"/>
                  </a:cubicBezTo>
                  <a:lnTo>
                    <a:pt x="8018" y="12772"/>
                  </a:lnTo>
                  <a:cubicBezTo>
                    <a:pt x="8575" y="12951"/>
                    <a:pt x="8833" y="13587"/>
                    <a:pt x="8575" y="14085"/>
                  </a:cubicBezTo>
                  <a:lnTo>
                    <a:pt x="8416" y="14343"/>
                  </a:lnTo>
                  <a:cubicBezTo>
                    <a:pt x="8133" y="14909"/>
                    <a:pt x="8541" y="15506"/>
                    <a:pt x="9111" y="15506"/>
                  </a:cubicBezTo>
                  <a:cubicBezTo>
                    <a:pt x="9182" y="15506"/>
                    <a:pt x="9256" y="15497"/>
                    <a:pt x="9331" y="15477"/>
                  </a:cubicBezTo>
                  <a:cubicBezTo>
                    <a:pt x="11439" y="14841"/>
                    <a:pt x="14881" y="13170"/>
                    <a:pt x="15597" y="8833"/>
                  </a:cubicBezTo>
                  <a:cubicBezTo>
                    <a:pt x="16671" y="2467"/>
                    <a:pt x="10624" y="717"/>
                    <a:pt x="10624" y="717"/>
                  </a:cubicBezTo>
                  <a:lnTo>
                    <a:pt x="8416" y="1"/>
                  </a:lnTo>
                  <a:close/>
                </a:path>
              </a:pathLst>
            </a:custGeom>
            <a:solidFill>
              <a:srgbClr val="AD4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0"/>
            </a:p>
          </p:txBody>
        </p:sp>
        <p:sp>
          <p:nvSpPr>
            <p:cNvPr id="892" name="Google Shape;892;p36"/>
            <p:cNvSpPr/>
            <p:nvPr/>
          </p:nvSpPr>
          <p:spPr>
            <a:xfrm>
              <a:off x="1714634" y="2093220"/>
              <a:ext cx="159760" cy="290421"/>
            </a:xfrm>
            <a:custGeom>
              <a:avLst/>
              <a:gdLst/>
              <a:ahLst/>
              <a:cxnLst/>
              <a:rect l="l" t="t" r="r" b="b"/>
              <a:pathLst>
                <a:path w="6665" h="12116" extrusionOk="0">
                  <a:moveTo>
                    <a:pt x="5073" y="0"/>
                  </a:moveTo>
                  <a:cubicBezTo>
                    <a:pt x="4735" y="3024"/>
                    <a:pt x="2806" y="8713"/>
                    <a:pt x="1" y="12115"/>
                  </a:cubicBezTo>
                  <a:cubicBezTo>
                    <a:pt x="2109" y="11479"/>
                    <a:pt x="5551" y="9808"/>
                    <a:pt x="6267" y="5471"/>
                  </a:cubicBezTo>
                  <a:cubicBezTo>
                    <a:pt x="6665" y="3004"/>
                    <a:pt x="6028" y="1234"/>
                    <a:pt x="5073" y="0"/>
                  </a:cubicBezTo>
                  <a:close/>
                </a:path>
              </a:pathLst>
            </a:custGeom>
            <a:solidFill>
              <a:srgbClr val="326D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0"/>
            </a:p>
          </p:txBody>
        </p:sp>
        <p:sp>
          <p:nvSpPr>
            <p:cNvPr id="893" name="Google Shape;893;p36"/>
            <p:cNvSpPr/>
            <p:nvPr/>
          </p:nvSpPr>
          <p:spPr>
            <a:xfrm>
              <a:off x="1090017" y="1975433"/>
              <a:ext cx="773919" cy="1593118"/>
            </a:xfrm>
            <a:custGeom>
              <a:avLst/>
              <a:gdLst/>
              <a:ahLst/>
              <a:cxnLst/>
              <a:rect l="l" t="t" r="r" b="b"/>
              <a:pathLst>
                <a:path w="32287" h="66463" extrusionOk="0">
                  <a:moveTo>
                    <a:pt x="31530" y="1"/>
                  </a:moveTo>
                  <a:cubicBezTo>
                    <a:pt x="28364" y="1"/>
                    <a:pt x="24892" y="1058"/>
                    <a:pt x="21743" y="3820"/>
                  </a:cubicBezTo>
                  <a:cubicBezTo>
                    <a:pt x="13806" y="10783"/>
                    <a:pt x="0" y="62325"/>
                    <a:pt x="0" y="62325"/>
                  </a:cubicBezTo>
                  <a:cubicBezTo>
                    <a:pt x="2685" y="64314"/>
                    <a:pt x="6285" y="65606"/>
                    <a:pt x="9745" y="66462"/>
                  </a:cubicBezTo>
                  <a:lnTo>
                    <a:pt x="9745" y="66462"/>
                  </a:lnTo>
                  <a:cubicBezTo>
                    <a:pt x="9575" y="66400"/>
                    <a:pt x="968" y="62226"/>
                    <a:pt x="4277" y="52259"/>
                  </a:cubicBezTo>
                  <a:cubicBezTo>
                    <a:pt x="9330" y="37061"/>
                    <a:pt x="17486" y="8813"/>
                    <a:pt x="23175" y="3820"/>
                  </a:cubicBezTo>
                  <a:cubicBezTo>
                    <a:pt x="26099" y="1254"/>
                    <a:pt x="29322" y="160"/>
                    <a:pt x="32286" y="21"/>
                  </a:cubicBezTo>
                  <a:cubicBezTo>
                    <a:pt x="32036" y="7"/>
                    <a:pt x="31784" y="1"/>
                    <a:pt x="31530" y="1"/>
                  </a:cubicBezTo>
                  <a:close/>
                  <a:moveTo>
                    <a:pt x="9745" y="66462"/>
                  </a:moveTo>
                  <a:cubicBezTo>
                    <a:pt x="9746" y="66462"/>
                    <a:pt x="9747" y="66463"/>
                    <a:pt x="9748" y="66463"/>
                  </a:cubicBezTo>
                  <a:cubicBezTo>
                    <a:pt x="9748" y="66463"/>
                    <a:pt x="9748" y="66463"/>
                    <a:pt x="9748" y="66463"/>
                  </a:cubicBezTo>
                  <a:cubicBezTo>
                    <a:pt x="9747" y="66462"/>
                    <a:pt x="9746" y="66462"/>
                    <a:pt x="9745" y="664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0"/>
            </a:p>
          </p:txBody>
        </p:sp>
        <p:sp>
          <p:nvSpPr>
            <p:cNvPr id="894" name="Google Shape;894;p36"/>
            <p:cNvSpPr/>
            <p:nvPr/>
          </p:nvSpPr>
          <p:spPr>
            <a:xfrm>
              <a:off x="2029327" y="2190010"/>
              <a:ext cx="21477" cy="44368"/>
            </a:xfrm>
            <a:custGeom>
              <a:avLst/>
              <a:gdLst/>
              <a:ahLst/>
              <a:cxnLst/>
              <a:rect l="l" t="t" r="r" b="b"/>
              <a:pathLst>
                <a:path w="896" h="1851" extrusionOk="0">
                  <a:moveTo>
                    <a:pt x="458" y="1"/>
                  </a:moveTo>
                  <a:cubicBezTo>
                    <a:pt x="200" y="1"/>
                    <a:pt x="1" y="438"/>
                    <a:pt x="1" y="936"/>
                  </a:cubicBezTo>
                  <a:cubicBezTo>
                    <a:pt x="1" y="1453"/>
                    <a:pt x="200" y="1851"/>
                    <a:pt x="458" y="1851"/>
                  </a:cubicBezTo>
                  <a:cubicBezTo>
                    <a:pt x="697" y="1851"/>
                    <a:pt x="896" y="1433"/>
                    <a:pt x="896" y="936"/>
                  </a:cubicBezTo>
                  <a:cubicBezTo>
                    <a:pt x="896" y="438"/>
                    <a:pt x="697" y="1"/>
                    <a:pt x="4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0"/>
            </a:p>
          </p:txBody>
        </p:sp>
        <p:sp>
          <p:nvSpPr>
            <p:cNvPr id="895" name="Google Shape;895;p36"/>
            <p:cNvSpPr/>
            <p:nvPr/>
          </p:nvSpPr>
          <p:spPr>
            <a:xfrm>
              <a:off x="2029327" y="2476111"/>
              <a:ext cx="21477" cy="44368"/>
            </a:xfrm>
            <a:custGeom>
              <a:avLst/>
              <a:gdLst/>
              <a:ahLst/>
              <a:cxnLst/>
              <a:rect l="l" t="t" r="r" b="b"/>
              <a:pathLst>
                <a:path w="896" h="1851" extrusionOk="0">
                  <a:moveTo>
                    <a:pt x="458" y="0"/>
                  </a:moveTo>
                  <a:cubicBezTo>
                    <a:pt x="200" y="0"/>
                    <a:pt x="1" y="418"/>
                    <a:pt x="1" y="935"/>
                  </a:cubicBezTo>
                  <a:cubicBezTo>
                    <a:pt x="1" y="1433"/>
                    <a:pt x="200" y="1850"/>
                    <a:pt x="458" y="1850"/>
                  </a:cubicBezTo>
                  <a:cubicBezTo>
                    <a:pt x="697" y="1850"/>
                    <a:pt x="896" y="1433"/>
                    <a:pt x="896" y="935"/>
                  </a:cubicBezTo>
                  <a:cubicBezTo>
                    <a:pt x="896" y="418"/>
                    <a:pt x="697" y="0"/>
                    <a:pt x="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0"/>
            </a:p>
          </p:txBody>
        </p:sp>
        <p:sp>
          <p:nvSpPr>
            <p:cNvPr id="896" name="Google Shape;896;p36"/>
            <p:cNvSpPr/>
            <p:nvPr/>
          </p:nvSpPr>
          <p:spPr>
            <a:xfrm>
              <a:off x="1989754" y="2710438"/>
              <a:ext cx="27685" cy="42043"/>
            </a:xfrm>
            <a:custGeom>
              <a:avLst/>
              <a:gdLst/>
              <a:ahLst/>
              <a:cxnLst/>
              <a:rect l="l" t="t" r="r" b="b"/>
              <a:pathLst>
                <a:path w="1155" h="1754" extrusionOk="0">
                  <a:moveTo>
                    <a:pt x="742" y="0"/>
                  </a:moveTo>
                  <a:cubicBezTo>
                    <a:pt x="499" y="0"/>
                    <a:pt x="228" y="333"/>
                    <a:pt x="120" y="748"/>
                  </a:cubicBezTo>
                  <a:cubicBezTo>
                    <a:pt x="1" y="1225"/>
                    <a:pt x="60" y="1682"/>
                    <a:pt x="319" y="1742"/>
                  </a:cubicBezTo>
                  <a:cubicBezTo>
                    <a:pt x="342" y="1750"/>
                    <a:pt x="365" y="1753"/>
                    <a:pt x="388" y="1753"/>
                  </a:cubicBezTo>
                  <a:cubicBezTo>
                    <a:pt x="616" y="1753"/>
                    <a:pt x="889" y="1420"/>
                    <a:pt x="1015" y="1006"/>
                  </a:cubicBezTo>
                  <a:cubicBezTo>
                    <a:pt x="1155" y="509"/>
                    <a:pt x="1055" y="51"/>
                    <a:pt x="816" y="11"/>
                  </a:cubicBezTo>
                  <a:cubicBezTo>
                    <a:pt x="792" y="4"/>
                    <a:pt x="767" y="0"/>
                    <a:pt x="7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0"/>
            </a:p>
          </p:txBody>
        </p:sp>
        <p:sp>
          <p:nvSpPr>
            <p:cNvPr id="897" name="Google Shape;897;p36"/>
            <p:cNvSpPr/>
            <p:nvPr/>
          </p:nvSpPr>
          <p:spPr>
            <a:xfrm>
              <a:off x="1933977" y="3020366"/>
              <a:ext cx="27685" cy="42043"/>
            </a:xfrm>
            <a:custGeom>
              <a:avLst/>
              <a:gdLst/>
              <a:ahLst/>
              <a:cxnLst/>
              <a:rect l="l" t="t" r="r" b="b"/>
              <a:pathLst>
                <a:path w="1155" h="1754" extrusionOk="0">
                  <a:moveTo>
                    <a:pt x="746" y="1"/>
                  </a:moveTo>
                  <a:cubicBezTo>
                    <a:pt x="519" y="1"/>
                    <a:pt x="246" y="333"/>
                    <a:pt x="120" y="748"/>
                  </a:cubicBezTo>
                  <a:cubicBezTo>
                    <a:pt x="0" y="1225"/>
                    <a:pt x="80" y="1683"/>
                    <a:pt x="319" y="1742"/>
                  </a:cubicBezTo>
                  <a:cubicBezTo>
                    <a:pt x="343" y="1750"/>
                    <a:pt x="368" y="1754"/>
                    <a:pt x="393" y="1754"/>
                  </a:cubicBezTo>
                  <a:cubicBezTo>
                    <a:pt x="635" y="1754"/>
                    <a:pt x="907" y="1421"/>
                    <a:pt x="1015" y="1006"/>
                  </a:cubicBezTo>
                  <a:cubicBezTo>
                    <a:pt x="1154" y="529"/>
                    <a:pt x="1074" y="71"/>
                    <a:pt x="816" y="12"/>
                  </a:cubicBezTo>
                  <a:cubicBezTo>
                    <a:pt x="793" y="4"/>
                    <a:pt x="770" y="1"/>
                    <a:pt x="7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0"/>
            </a:p>
          </p:txBody>
        </p:sp>
        <p:sp>
          <p:nvSpPr>
            <p:cNvPr id="898" name="Google Shape;898;p36"/>
            <p:cNvSpPr/>
            <p:nvPr/>
          </p:nvSpPr>
          <p:spPr>
            <a:xfrm>
              <a:off x="1611638" y="1927470"/>
              <a:ext cx="474007" cy="166735"/>
            </a:xfrm>
            <a:custGeom>
              <a:avLst/>
              <a:gdLst/>
              <a:ahLst/>
              <a:cxnLst/>
              <a:rect l="l" t="t" r="r" b="b"/>
              <a:pathLst>
                <a:path w="19775" h="6956" extrusionOk="0">
                  <a:moveTo>
                    <a:pt x="8589" y="0"/>
                  </a:moveTo>
                  <a:cubicBezTo>
                    <a:pt x="4222" y="0"/>
                    <a:pt x="409" y="1754"/>
                    <a:pt x="379" y="1982"/>
                  </a:cubicBezTo>
                  <a:cubicBezTo>
                    <a:pt x="319" y="2280"/>
                    <a:pt x="1" y="5841"/>
                    <a:pt x="1" y="5841"/>
                  </a:cubicBezTo>
                  <a:lnTo>
                    <a:pt x="2328" y="5961"/>
                  </a:lnTo>
                  <a:cubicBezTo>
                    <a:pt x="4132" y="5831"/>
                    <a:pt x="5839" y="5778"/>
                    <a:pt x="7429" y="5778"/>
                  </a:cubicBezTo>
                  <a:cubicBezTo>
                    <a:pt x="14904" y="5778"/>
                    <a:pt x="19774" y="6955"/>
                    <a:pt x="19774" y="6955"/>
                  </a:cubicBezTo>
                  <a:lnTo>
                    <a:pt x="19615" y="4588"/>
                  </a:lnTo>
                  <a:cubicBezTo>
                    <a:pt x="19615" y="4588"/>
                    <a:pt x="18501" y="2479"/>
                    <a:pt x="12732" y="609"/>
                  </a:cubicBezTo>
                  <a:cubicBezTo>
                    <a:pt x="11362" y="170"/>
                    <a:pt x="9949" y="0"/>
                    <a:pt x="8589" y="0"/>
                  </a:cubicBezTo>
                  <a:close/>
                </a:path>
              </a:pathLst>
            </a:custGeom>
            <a:solidFill>
              <a:srgbClr val="1A1F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0"/>
            </a:p>
          </p:txBody>
        </p:sp>
        <p:sp>
          <p:nvSpPr>
            <p:cNvPr id="899" name="Google Shape;899;p36"/>
            <p:cNvSpPr/>
            <p:nvPr/>
          </p:nvSpPr>
          <p:spPr>
            <a:xfrm>
              <a:off x="-397493" y="537820"/>
              <a:ext cx="2248210" cy="1855829"/>
            </a:xfrm>
            <a:custGeom>
              <a:avLst/>
              <a:gdLst/>
              <a:ahLst/>
              <a:cxnLst/>
              <a:rect l="l" t="t" r="r" b="b"/>
              <a:pathLst>
                <a:path w="77205" h="77423" extrusionOk="0">
                  <a:moveTo>
                    <a:pt x="74419" y="0"/>
                  </a:moveTo>
                  <a:lnTo>
                    <a:pt x="74419" y="0"/>
                  </a:lnTo>
                  <a:cubicBezTo>
                    <a:pt x="60415" y="140"/>
                    <a:pt x="43426" y="15735"/>
                    <a:pt x="28348" y="18043"/>
                  </a:cubicBezTo>
                  <a:cubicBezTo>
                    <a:pt x="26792" y="18281"/>
                    <a:pt x="25256" y="18387"/>
                    <a:pt x="23753" y="18387"/>
                  </a:cubicBezTo>
                  <a:cubicBezTo>
                    <a:pt x="10660" y="18387"/>
                    <a:pt x="1" y="10305"/>
                    <a:pt x="1" y="10305"/>
                  </a:cubicBezTo>
                  <a:lnTo>
                    <a:pt x="1" y="77423"/>
                  </a:lnTo>
                  <a:cubicBezTo>
                    <a:pt x="1" y="77423"/>
                    <a:pt x="49474" y="63757"/>
                    <a:pt x="64891" y="37080"/>
                  </a:cubicBezTo>
                  <a:cubicBezTo>
                    <a:pt x="77204" y="15755"/>
                    <a:pt x="74419" y="0"/>
                    <a:pt x="74419" y="0"/>
                  </a:cubicBezTo>
                  <a:close/>
                </a:path>
              </a:pathLst>
            </a:custGeom>
            <a:solidFill>
              <a:srgbClr val="F9BE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0"/>
            </a:p>
          </p:txBody>
        </p:sp>
        <p:sp>
          <p:nvSpPr>
            <p:cNvPr id="900" name="Google Shape;900;p36"/>
            <p:cNvSpPr/>
            <p:nvPr/>
          </p:nvSpPr>
          <p:spPr>
            <a:xfrm>
              <a:off x="1494356" y="1206919"/>
              <a:ext cx="691415" cy="830081"/>
            </a:xfrm>
            <a:custGeom>
              <a:avLst/>
              <a:gdLst/>
              <a:ahLst/>
              <a:cxnLst/>
              <a:rect l="l" t="t" r="r" b="b"/>
              <a:pathLst>
                <a:path w="28845" h="34630" extrusionOk="0">
                  <a:moveTo>
                    <a:pt x="13629" y="1"/>
                  </a:moveTo>
                  <a:cubicBezTo>
                    <a:pt x="7352" y="1"/>
                    <a:pt x="1164" y="2934"/>
                    <a:pt x="756" y="6541"/>
                  </a:cubicBezTo>
                  <a:cubicBezTo>
                    <a:pt x="0" y="13563"/>
                    <a:pt x="8813" y="23688"/>
                    <a:pt x="8813" y="23688"/>
                  </a:cubicBezTo>
                  <a:lnTo>
                    <a:pt x="4595" y="32461"/>
                  </a:lnTo>
                  <a:lnTo>
                    <a:pt x="10981" y="31963"/>
                  </a:lnTo>
                  <a:cubicBezTo>
                    <a:pt x="13061" y="33355"/>
                    <a:pt x="14807" y="33786"/>
                    <a:pt x="16173" y="33786"/>
                  </a:cubicBezTo>
                  <a:cubicBezTo>
                    <a:pt x="18399" y="33786"/>
                    <a:pt x="19614" y="32640"/>
                    <a:pt x="19614" y="32640"/>
                  </a:cubicBezTo>
                  <a:lnTo>
                    <a:pt x="24508" y="34629"/>
                  </a:lnTo>
                  <a:cubicBezTo>
                    <a:pt x="24508" y="34629"/>
                    <a:pt x="28845" y="25140"/>
                    <a:pt x="26895" y="9942"/>
                  </a:cubicBezTo>
                  <a:cubicBezTo>
                    <a:pt x="25672" y="2663"/>
                    <a:pt x="19610" y="1"/>
                    <a:pt x="13629" y="1"/>
                  </a:cubicBezTo>
                  <a:close/>
                </a:path>
              </a:pathLst>
            </a:custGeom>
            <a:solidFill>
              <a:srgbClr val="E73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0"/>
            </a:p>
          </p:txBody>
        </p:sp>
        <p:sp>
          <p:nvSpPr>
            <p:cNvPr id="901" name="Google Shape;901;p36"/>
            <p:cNvSpPr/>
            <p:nvPr/>
          </p:nvSpPr>
          <p:spPr>
            <a:xfrm>
              <a:off x="2040784" y="1552513"/>
              <a:ext cx="21477" cy="43889"/>
            </a:xfrm>
            <a:custGeom>
              <a:avLst/>
              <a:gdLst/>
              <a:ahLst/>
              <a:cxnLst/>
              <a:rect l="l" t="t" r="r" b="b"/>
              <a:pathLst>
                <a:path w="896" h="1831" extrusionOk="0">
                  <a:moveTo>
                    <a:pt x="438" y="0"/>
                  </a:moveTo>
                  <a:cubicBezTo>
                    <a:pt x="199" y="0"/>
                    <a:pt x="0" y="418"/>
                    <a:pt x="0" y="915"/>
                  </a:cubicBezTo>
                  <a:cubicBezTo>
                    <a:pt x="0" y="1432"/>
                    <a:pt x="199" y="1830"/>
                    <a:pt x="438" y="1830"/>
                  </a:cubicBezTo>
                  <a:cubicBezTo>
                    <a:pt x="696" y="1830"/>
                    <a:pt x="895" y="1412"/>
                    <a:pt x="895" y="915"/>
                  </a:cubicBezTo>
                  <a:cubicBezTo>
                    <a:pt x="895" y="418"/>
                    <a:pt x="677" y="0"/>
                    <a:pt x="4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0"/>
            </a:p>
          </p:txBody>
        </p:sp>
        <p:sp>
          <p:nvSpPr>
            <p:cNvPr id="902" name="Google Shape;902;p36"/>
            <p:cNvSpPr/>
            <p:nvPr/>
          </p:nvSpPr>
          <p:spPr>
            <a:xfrm>
              <a:off x="2029327" y="1695061"/>
              <a:ext cx="21477" cy="43913"/>
            </a:xfrm>
            <a:custGeom>
              <a:avLst/>
              <a:gdLst/>
              <a:ahLst/>
              <a:cxnLst/>
              <a:rect l="l" t="t" r="r" b="b"/>
              <a:pathLst>
                <a:path w="896" h="1832" extrusionOk="0">
                  <a:moveTo>
                    <a:pt x="458" y="1"/>
                  </a:moveTo>
                  <a:cubicBezTo>
                    <a:pt x="200" y="1"/>
                    <a:pt x="1" y="419"/>
                    <a:pt x="1" y="916"/>
                  </a:cubicBezTo>
                  <a:cubicBezTo>
                    <a:pt x="1" y="1433"/>
                    <a:pt x="200" y="1831"/>
                    <a:pt x="458" y="1831"/>
                  </a:cubicBezTo>
                  <a:cubicBezTo>
                    <a:pt x="697" y="1831"/>
                    <a:pt x="896" y="1413"/>
                    <a:pt x="896" y="916"/>
                  </a:cubicBezTo>
                  <a:cubicBezTo>
                    <a:pt x="896" y="399"/>
                    <a:pt x="697" y="1"/>
                    <a:pt x="4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0"/>
            </a:p>
          </p:txBody>
        </p:sp>
        <p:sp>
          <p:nvSpPr>
            <p:cNvPr id="903" name="Google Shape;903;p36"/>
            <p:cNvSpPr/>
            <p:nvPr/>
          </p:nvSpPr>
          <p:spPr>
            <a:xfrm>
              <a:off x="1996921" y="1858797"/>
              <a:ext cx="28620" cy="42091"/>
            </a:xfrm>
            <a:custGeom>
              <a:avLst/>
              <a:gdLst/>
              <a:ahLst/>
              <a:cxnLst/>
              <a:rect l="l" t="t" r="r" b="b"/>
              <a:pathLst>
                <a:path w="1194" h="1756" extrusionOk="0">
                  <a:moveTo>
                    <a:pt x="854" y="0"/>
                  </a:moveTo>
                  <a:cubicBezTo>
                    <a:pt x="625" y="0"/>
                    <a:pt x="339" y="284"/>
                    <a:pt x="179" y="709"/>
                  </a:cubicBezTo>
                  <a:cubicBezTo>
                    <a:pt x="0" y="1187"/>
                    <a:pt x="40" y="1644"/>
                    <a:pt x="279" y="1744"/>
                  </a:cubicBezTo>
                  <a:cubicBezTo>
                    <a:pt x="301" y="1752"/>
                    <a:pt x="325" y="1756"/>
                    <a:pt x="350" y="1756"/>
                  </a:cubicBezTo>
                  <a:cubicBezTo>
                    <a:pt x="566" y="1756"/>
                    <a:pt x="854" y="1456"/>
                    <a:pt x="1015" y="1028"/>
                  </a:cubicBezTo>
                  <a:cubicBezTo>
                    <a:pt x="1194" y="550"/>
                    <a:pt x="1154" y="113"/>
                    <a:pt x="935" y="13"/>
                  </a:cubicBezTo>
                  <a:cubicBezTo>
                    <a:pt x="909" y="4"/>
                    <a:pt x="882" y="0"/>
                    <a:pt x="8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0"/>
            </a:p>
          </p:txBody>
        </p:sp>
        <p:sp>
          <p:nvSpPr>
            <p:cNvPr id="904" name="Google Shape;904;p36"/>
            <p:cNvSpPr/>
            <p:nvPr/>
          </p:nvSpPr>
          <p:spPr>
            <a:xfrm>
              <a:off x="1964490" y="1960189"/>
              <a:ext cx="122079" cy="77255"/>
            </a:xfrm>
            <a:custGeom>
              <a:avLst/>
              <a:gdLst/>
              <a:ahLst/>
              <a:cxnLst/>
              <a:rect l="l" t="t" r="r" b="b"/>
              <a:pathLst>
                <a:path w="5093" h="3223" extrusionOk="0">
                  <a:moveTo>
                    <a:pt x="4218" y="0"/>
                  </a:moveTo>
                  <a:cubicBezTo>
                    <a:pt x="4217" y="0"/>
                    <a:pt x="1970" y="219"/>
                    <a:pt x="0" y="1234"/>
                  </a:cubicBezTo>
                  <a:lnTo>
                    <a:pt x="4894" y="3223"/>
                  </a:lnTo>
                  <a:cubicBezTo>
                    <a:pt x="4894" y="3223"/>
                    <a:pt x="4974" y="3064"/>
                    <a:pt x="5093" y="2726"/>
                  </a:cubicBezTo>
                  <a:cubicBezTo>
                    <a:pt x="1393" y="1592"/>
                    <a:pt x="4218" y="0"/>
                    <a:pt x="42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0"/>
            </a:p>
          </p:txBody>
        </p:sp>
        <p:sp>
          <p:nvSpPr>
            <p:cNvPr id="905" name="Google Shape;905;p36"/>
            <p:cNvSpPr/>
            <p:nvPr/>
          </p:nvSpPr>
          <p:spPr>
            <a:xfrm>
              <a:off x="1552529" y="1506731"/>
              <a:ext cx="297084" cy="479232"/>
            </a:xfrm>
            <a:custGeom>
              <a:avLst/>
              <a:gdLst/>
              <a:ahLst/>
              <a:cxnLst/>
              <a:rect l="l" t="t" r="r" b="b"/>
              <a:pathLst>
                <a:path w="12394" h="19993" extrusionOk="0">
                  <a:moveTo>
                    <a:pt x="5590" y="0"/>
                  </a:moveTo>
                  <a:lnTo>
                    <a:pt x="0" y="1393"/>
                  </a:lnTo>
                  <a:cubicBezTo>
                    <a:pt x="2387" y="6565"/>
                    <a:pt x="6425" y="11200"/>
                    <a:pt x="6425" y="11200"/>
                  </a:cubicBezTo>
                  <a:lnTo>
                    <a:pt x="2188" y="19993"/>
                  </a:lnTo>
                  <a:lnTo>
                    <a:pt x="8077" y="19535"/>
                  </a:lnTo>
                  <a:cubicBezTo>
                    <a:pt x="9250" y="14681"/>
                    <a:pt x="8077" y="10703"/>
                    <a:pt x="8077" y="10703"/>
                  </a:cubicBezTo>
                  <a:lnTo>
                    <a:pt x="8077" y="10703"/>
                  </a:lnTo>
                  <a:lnTo>
                    <a:pt x="12095" y="17009"/>
                  </a:lnTo>
                  <a:cubicBezTo>
                    <a:pt x="12095" y="17009"/>
                    <a:pt x="12393" y="9708"/>
                    <a:pt x="5590" y="0"/>
                  </a:cubicBezTo>
                  <a:close/>
                </a:path>
              </a:pathLst>
            </a:custGeom>
            <a:solidFill>
              <a:srgbClr val="AD4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0"/>
            </a:p>
          </p:txBody>
        </p:sp>
        <p:sp>
          <p:nvSpPr>
            <p:cNvPr id="906" name="Google Shape;906;p36"/>
            <p:cNvSpPr/>
            <p:nvPr/>
          </p:nvSpPr>
          <p:spPr>
            <a:xfrm>
              <a:off x="1604974" y="1775167"/>
              <a:ext cx="110166" cy="210792"/>
            </a:xfrm>
            <a:custGeom>
              <a:avLst/>
              <a:gdLst/>
              <a:ahLst/>
              <a:cxnLst/>
              <a:rect l="l" t="t" r="r" b="b"/>
              <a:pathLst>
                <a:path w="4596" h="8794" extrusionOk="0">
                  <a:moveTo>
                    <a:pt x="4237" y="1"/>
                  </a:moveTo>
                  <a:lnTo>
                    <a:pt x="0" y="8794"/>
                  </a:lnTo>
                  <a:lnTo>
                    <a:pt x="3163" y="8535"/>
                  </a:lnTo>
                  <a:cubicBezTo>
                    <a:pt x="3760" y="6426"/>
                    <a:pt x="4596" y="2766"/>
                    <a:pt x="42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0"/>
            </a:p>
          </p:txBody>
        </p:sp>
        <p:sp>
          <p:nvSpPr>
            <p:cNvPr id="907" name="Google Shape;907;p36"/>
            <p:cNvSpPr/>
            <p:nvPr/>
          </p:nvSpPr>
          <p:spPr>
            <a:xfrm>
              <a:off x="1444284" y="1019956"/>
              <a:ext cx="773032" cy="487022"/>
            </a:xfrm>
            <a:custGeom>
              <a:avLst/>
              <a:gdLst/>
              <a:ahLst/>
              <a:cxnLst/>
              <a:rect l="l" t="t" r="r" b="b"/>
              <a:pathLst>
                <a:path w="32250" h="20318" extrusionOk="0">
                  <a:moveTo>
                    <a:pt x="13334" y="0"/>
                  </a:moveTo>
                  <a:cubicBezTo>
                    <a:pt x="11145" y="0"/>
                    <a:pt x="8866" y="449"/>
                    <a:pt x="6545" y="1410"/>
                  </a:cubicBezTo>
                  <a:cubicBezTo>
                    <a:pt x="1691" y="4315"/>
                    <a:pt x="2865" y="8572"/>
                    <a:pt x="2865" y="8572"/>
                  </a:cubicBezTo>
                  <a:cubicBezTo>
                    <a:pt x="1" y="10800"/>
                    <a:pt x="2865" y="14360"/>
                    <a:pt x="2865" y="14360"/>
                  </a:cubicBezTo>
                  <a:cubicBezTo>
                    <a:pt x="4626" y="12165"/>
                    <a:pt x="6548" y="11326"/>
                    <a:pt x="8515" y="11326"/>
                  </a:cubicBezTo>
                  <a:cubicBezTo>
                    <a:pt x="13567" y="11326"/>
                    <a:pt x="18913" y="16863"/>
                    <a:pt x="22579" y="19155"/>
                  </a:cubicBezTo>
                  <a:cubicBezTo>
                    <a:pt x="23847" y="19947"/>
                    <a:pt x="25128" y="20318"/>
                    <a:pt x="26292" y="20318"/>
                  </a:cubicBezTo>
                  <a:cubicBezTo>
                    <a:pt x="29801" y="20318"/>
                    <a:pt x="32249" y="16948"/>
                    <a:pt x="30098" y="11615"/>
                  </a:cubicBezTo>
                  <a:cubicBezTo>
                    <a:pt x="26375" y="4547"/>
                    <a:pt x="20302" y="0"/>
                    <a:pt x="13334" y="0"/>
                  </a:cubicBezTo>
                  <a:close/>
                </a:path>
              </a:pathLst>
            </a:custGeom>
            <a:solidFill>
              <a:srgbClr val="AD4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0"/>
            </a:p>
          </p:txBody>
        </p:sp>
        <p:sp>
          <p:nvSpPr>
            <p:cNvPr id="908" name="Google Shape;908;p36"/>
            <p:cNvSpPr/>
            <p:nvPr/>
          </p:nvSpPr>
          <p:spPr>
            <a:xfrm>
              <a:off x="1553944" y="1020172"/>
              <a:ext cx="614159" cy="374531"/>
            </a:xfrm>
            <a:custGeom>
              <a:avLst/>
              <a:gdLst/>
              <a:ahLst/>
              <a:cxnLst/>
              <a:rect l="l" t="t" r="r" b="b"/>
              <a:pathLst>
                <a:path w="25622" h="15625" extrusionOk="0">
                  <a:moveTo>
                    <a:pt x="8735" y="0"/>
                  </a:moveTo>
                  <a:cubicBezTo>
                    <a:pt x="6543" y="0"/>
                    <a:pt x="4260" y="447"/>
                    <a:pt x="1930" y="1401"/>
                  </a:cubicBezTo>
                  <a:cubicBezTo>
                    <a:pt x="1334" y="1739"/>
                    <a:pt x="836" y="2117"/>
                    <a:pt x="419" y="2515"/>
                  </a:cubicBezTo>
                  <a:lnTo>
                    <a:pt x="1" y="5718"/>
                  </a:lnTo>
                  <a:lnTo>
                    <a:pt x="23693" y="15625"/>
                  </a:lnTo>
                  <a:cubicBezTo>
                    <a:pt x="25622" y="12095"/>
                    <a:pt x="23324" y="8153"/>
                    <a:pt x="20389" y="8153"/>
                  </a:cubicBezTo>
                  <a:cubicBezTo>
                    <a:pt x="20298" y="8153"/>
                    <a:pt x="20205" y="8157"/>
                    <a:pt x="20112" y="8165"/>
                  </a:cubicBezTo>
                  <a:cubicBezTo>
                    <a:pt x="17049" y="8403"/>
                    <a:pt x="22241" y="10154"/>
                    <a:pt x="22241" y="10154"/>
                  </a:cubicBezTo>
                  <a:cubicBezTo>
                    <a:pt x="22241" y="10154"/>
                    <a:pt x="22129" y="10331"/>
                    <a:pt x="21672" y="10331"/>
                  </a:cubicBezTo>
                  <a:cubicBezTo>
                    <a:pt x="21334" y="10331"/>
                    <a:pt x="20806" y="10234"/>
                    <a:pt x="19993" y="9895"/>
                  </a:cubicBezTo>
                  <a:cubicBezTo>
                    <a:pt x="18322" y="9219"/>
                    <a:pt x="17009" y="7608"/>
                    <a:pt x="16571" y="6295"/>
                  </a:cubicBezTo>
                  <a:cubicBezTo>
                    <a:pt x="16353" y="5579"/>
                    <a:pt x="16870" y="4823"/>
                    <a:pt x="17626" y="4783"/>
                  </a:cubicBezTo>
                  <a:cubicBezTo>
                    <a:pt x="17770" y="4773"/>
                    <a:pt x="17924" y="4768"/>
                    <a:pt x="18084" y="4768"/>
                  </a:cubicBezTo>
                  <a:cubicBezTo>
                    <a:pt x="18919" y="4768"/>
                    <a:pt x="19953" y="4916"/>
                    <a:pt x="20988" y="5400"/>
                  </a:cubicBezTo>
                  <a:cubicBezTo>
                    <a:pt x="17574" y="1986"/>
                    <a:pt x="13356" y="0"/>
                    <a:pt x="8735" y="0"/>
                  </a:cubicBezTo>
                  <a:close/>
                </a:path>
              </a:pathLst>
            </a:custGeom>
            <a:solidFill>
              <a:srgbClr val="AD4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0"/>
            </a:p>
          </p:txBody>
        </p:sp>
        <p:sp>
          <p:nvSpPr>
            <p:cNvPr id="909" name="Google Shape;909;p36"/>
            <p:cNvSpPr/>
            <p:nvPr/>
          </p:nvSpPr>
          <p:spPr>
            <a:xfrm>
              <a:off x="1484816" y="1250448"/>
              <a:ext cx="366214" cy="129462"/>
            </a:xfrm>
            <a:custGeom>
              <a:avLst/>
              <a:gdLst/>
              <a:ahLst/>
              <a:cxnLst/>
              <a:rect l="l" t="t" r="r" b="b"/>
              <a:pathLst>
                <a:path w="15278" h="5401" extrusionOk="0">
                  <a:moveTo>
                    <a:pt x="6831" y="1"/>
                  </a:moveTo>
                  <a:cubicBezTo>
                    <a:pt x="5273" y="1"/>
                    <a:pt x="2838" y="382"/>
                    <a:pt x="0" y="2178"/>
                  </a:cubicBezTo>
                  <a:cubicBezTo>
                    <a:pt x="259" y="3571"/>
                    <a:pt x="1194" y="4725"/>
                    <a:pt x="1194" y="4725"/>
                  </a:cubicBezTo>
                  <a:cubicBezTo>
                    <a:pt x="2950" y="2530"/>
                    <a:pt x="4869" y="1690"/>
                    <a:pt x="6832" y="1690"/>
                  </a:cubicBezTo>
                  <a:cubicBezTo>
                    <a:pt x="9673" y="1690"/>
                    <a:pt x="12608" y="3448"/>
                    <a:pt x="15278" y="5401"/>
                  </a:cubicBezTo>
                  <a:cubicBezTo>
                    <a:pt x="11757" y="1911"/>
                    <a:pt x="8683" y="1069"/>
                    <a:pt x="6537" y="1069"/>
                  </a:cubicBezTo>
                  <a:cubicBezTo>
                    <a:pt x="4537" y="1069"/>
                    <a:pt x="3342" y="1800"/>
                    <a:pt x="3342" y="1800"/>
                  </a:cubicBezTo>
                  <a:cubicBezTo>
                    <a:pt x="5312" y="209"/>
                    <a:pt x="8654" y="209"/>
                    <a:pt x="8654" y="209"/>
                  </a:cubicBezTo>
                  <a:cubicBezTo>
                    <a:pt x="8654" y="209"/>
                    <a:pt x="7982" y="1"/>
                    <a:pt x="6831" y="1"/>
                  </a:cubicBezTo>
                  <a:close/>
                </a:path>
              </a:pathLst>
            </a:custGeom>
            <a:solidFill>
              <a:srgbClr val="AD4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0"/>
            </a:p>
          </p:txBody>
        </p:sp>
        <p:sp>
          <p:nvSpPr>
            <p:cNvPr id="910" name="Google Shape;910;p36"/>
            <p:cNvSpPr/>
            <p:nvPr/>
          </p:nvSpPr>
          <p:spPr>
            <a:xfrm>
              <a:off x="1719404" y="680714"/>
              <a:ext cx="357177" cy="476524"/>
            </a:xfrm>
            <a:custGeom>
              <a:avLst/>
              <a:gdLst/>
              <a:ahLst/>
              <a:cxnLst/>
              <a:rect l="l" t="t" r="r" b="b"/>
              <a:pathLst>
                <a:path w="14901" h="19880" extrusionOk="0">
                  <a:moveTo>
                    <a:pt x="7362" y="1"/>
                  </a:moveTo>
                  <a:cubicBezTo>
                    <a:pt x="6696" y="1"/>
                    <a:pt x="6062" y="187"/>
                    <a:pt x="5551" y="683"/>
                  </a:cubicBezTo>
                  <a:cubicBezTo>
                    <a:pt x="3482" y="2673"/>
                    <a:pt x="1" y="17274"/>
                    <a:pt x="1" y="17274"/>
                  </a:cubicBezTo>
                  <a:lnTo>
                    <a:pt x="7719" y="19880"/>
                  </a:lnTo>
                  <a:lnTo>
                    <a:pt x="9330" y="15464"/>
                  </a:lnTo>
                  <a:cubicBezTo>
                    <a:pt x="9330" y="15464"/>
                    <a:pt x="11190" y="16179"/>
                    <a:pt x="12243" y="16179"/>
                  </a:cubicBezTo>
                  <a:cubicBezTo>
                    <a:pt x="12550" y="16179"/>
                    <a:pt x="12788" y="16118"/>
                    <a:pt x="12891" y="15961"/>
                  </a:cubicBezTo>
                  <a:cubicBezTo>
                    <a:pt x="13329" y="15265"/>
                    <a:pt x="13587" y="10530"/>
                    <a:pt x="13587" y="10530"/>
                  </a:cubicBezTo>
                  <a:cubicBezTo>
                    <a:pt x="13587" y="10530"/>
                    <a:pt x="14900" y="9536"/>
                    <a:pt x="14781" y="9118"/>
                  </a:cubicBezTo>
                  <a:cubicBezTo>
                    <a:pt x="14642" y="8700"/>
                    <a:pt x="12911" y="7427"/>
                    <a:pt x="12911" y="7427"/>
                  </a:cubicBezTo>
                  <a:cubicBezTo>
                    <a:pt x="12911" y="7427"/>
                    <a:pt x="13209" y="4682"/>
                    <a:pt x="11717" y="1738"/>
                  </a:cubicBezTo>
                  <a:cubicBezTo>
                    <a:pt x="11717" y="1738"/>
                    <a:pt x="9393" y="1"/>
                    <a:pt x="7362" y="1"/>
                  </a:cubicBezTo>
                  <a:close/>
                </a:path>
              </a:pathLst>
            </a:custGeom>
            <a:solidFill>
              <a:srgbClr val="F08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0"/>
            </a:p>
          </p:txBody>
        </p:sp>
        <p:sp>
          <p:nvSpPr>
            <p:cNvPr id="911" name="Google Shape;911;p36"/>
            <p:cNvSpPr/>
            <p:nvPr/>
          </p:nvSpPr>
          <p:spPr>
            <a:xfrm>
              <a:off x="1889514" y="997520"/>
              <a:ext cx="54028" cy="159712"/>
            </a:xfrm>
            <a:custGeom>
              <a:avLst/>
              <a:gdLst/>
              <a:ahLst/>
              <a:cxnLst/>
              <a:rect l="l" t="t" r="r" b="b"/>
              <a:pathLst>
                <a:path w="2254" h="6663" extrusionOk="0">
                  <a:moveTo>
                    <a:pt x="286" y="1"/>
                  </a:moveTo>
                  <a:cubicBezTo>
                    <a:pt x="138" y="1"/>
                    <a:pt x="1" y="116"/>
                    <a:pt x="25" y="297"/>
                  </a:cubicBezTo>
                  <a:lnTo>
                    <a:pt x="244" y="6524"/>
                  </a:lnTo>
                  <a:lnTo>
                    <a:pt x="642" y="6663"/>
                  </a:lnTo>
                  <a:lnTo>
                    <a:pt x="2253" y="2247"/>
                  </a:lnTo>
                  <a:cubicBezTo>
                    <a:pt x="1577" y="1749"/>
                    <a:pt x="960" y="854"/>
                    <a:pt x="542" y="158"/>
                  </a:cubicBezTo>
                  <a:cubicBezTo>
                    <a:pt x="480" y="49"/>
                    <a:pt x="381" y="1"/>
                    <a:pt x="286" y="1"/>
                  </a:cubicBezTo>
                  <a:close/>
                </a:path>
              </a:pathLst>
            </a:custGeom>
            <a:solidFill>
              <a:srgbClr val="F06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0"/>
            </a:p>
          </p:txBody>
        </p:sp>
        <p:sp>
          <p:nvSpPr>
            <p:cNvPr id="912" name="Google Shape;912;p36"/>
            <p:cNvSpPr/>
            <p:nvPr/>
          </p:nvSpPr>
          <p:spPr>
            <a:xfrm>
              <a:off x="1514370" y="538574"/>
              <a:ext cx="526741" cy="493135"/>
            </a:xfrm>
            <a:custGeom>
              <a:avLst/>
              <a:gdLst/>
              <a:ahLst/>
              <a:cxnLst/>
              <a:rect l="l" t="t" r="r" b="b"/>
              <a:pathLst>
                <a:path w="21975" h="20573" extrusionOk="0">
                  <a:moveTo>
                    <a:pt x="11452" y="1"/>
                  </a:moveTo>
                  <a:cubicBezTo>
                    <a:pt x="9874" y="1"/>
                    <a:pt x="8251" y="338"/>
                    <a:pt x="6724" y="1123"/>
                  </a:cubicBezTo>
                  <a:cubicBezTo>
                    <a:pt x="1" y="4572"/>
                    <a:pt x="2544" y="20573"/>
                    <a:pt x="8748" y="20573"/>
                  </a:cubicBezTo>
                  <a:cubicBezTo>
                    <a:pt x="8913" y="20573"/>
                    <a:pt x="9081" y="20562"/>
                    <a:pt x="9251" y="20538"/>
                  </a:cubicBezTo>
                  <a:cubicBezTo>
                    <a:pt x="15815" y="19623"/>
                    <a:pt x="14682" y="15048"/>
                    <a:pt x="14682" y="15048"/>
                  </a:cubicBezTo>
                  <a:cubicBezTo>
                    <a:pt x="18401" y="14292"/>
                    <a:pt x="17825" y="8682"/>
                    <a:pt x="20271" y="7668"/>
                  </a:cubicBezTo>
                  <a:cubicBezTo>
                    <a:pt x="21974" y="4154"/>
                    <a:pt x="16990" y="1"/>
                    <a:pt x="11452" y="1"/>
                  </a:cubicBezTo>
                  <a:close/>
                </a:path>
              </a:pathLst>
            </a:custGeom>
            <a:solidFill>
              <a:srgbClr val="F9BE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0"/>
            </a:p>
          </p:txBody>
        </p:sp>
        <p:sp>
          <p:nvSpPr>
            <p:cNvPr id="913" name="Google Shape;913;p36"/>
            <p:cNvSpPr/>
            <p:nvPr/>
          </p:nvSpPr>
          <p:spPr>
            <a:xfrm>
              <a:off x="1721801" y="933114"/>
              <a:ext cx="144491" cy="144491"/>
            </a:xfrm>
            <a:custGeom>
              <a:avLst/>
              <a:gdLst/>
              <a:ahLst/>
              <a:cxnLst/>
              <a:rect l="l" t="t" r="r" b="b"/>
              <a:pathLst>
                <a:path w="6028" h="6028" extrusionOk="0">
                  <a:moveTo>
                    <a:pt x="3004" y="0"/>
                  </a:moveTo>
                  <a:cubicBezTo>
                    <a:pt x="1353" y="0"/>
                    <a:pt x="0" y="1353"/>
                    <a:pt x="0" y="3004"/>
                  </a:cubicBezTo>
                  <a:cubicBezTo>
                    <a:pt x="0" y="4675"/>
                    <a:pt x="1353" y="6028"/>
                    <a:pt x="3004" y="6028"/>
                  </a:cubicBezTo>
                  <a:cubicBezTo>
                    <a:pt x="4675" y="6028"/>
                    <a:pt x="6028" y="4675"/>
                    <a:pt x="6028" y="3004"/>
                  </a:cubicBezTo>
                  <a:cubicBezTo>
                    <a:pt x="6028" y="1353"/>
                    <a:pt x="4675" y="0"/>
                    <a:pt x="30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0"/>
            </a:p>
          </p:txBody>
        </p:sp>
        <p:sp>
          <p:nvSpPr>
            <p:cNvPr id="914" name="Google Shape;914;p36"/>
            <p:cNvSpPr/>
            <p:nvPr/>
          </p:nvSpPr>
          <p:spPr>
            <a:xfrm>
              <a:off x="1740856" y="957036"/>
              <a:ext cx="106355" cy="96623"/>
            </a:xfrm>
            <a:custGeom>
              <a:avLst/>
              <a:gdLst/>
              <a:ahLst/>
              <a:cxnLst/>
              <a:rect l="l" t="t" r="r" b="b"/>
              <a:pathLst>
                <a:path w="4437" h="4031" extrusionOk="0">
                  <a:moveTo>
                    <a:pt x="2208" y="0"/>
                  </a:moveTo>
                  <a:cubicBezTo>
                    <a:pt x="1294" y="0"/>
                    <a:pt x="480" y="615"/>
                    <a:pt x="259" y="1549"/>
                  </a:cubicBezTo>
                  <a:cubicBezTo>
                    <a:pt x="1" y="2623"/>
                    <a:pt x="677" y="3717"/>
                    <a:pt x="1751" y="3976"/>
                  </a:cubicBezTo>
                  <a:cubicBezTo>
                    <a:pt x="1909" y="4013"/>
                    <a:pt x="2066" y="4031"/>
                    <a:pt x="2220" y="4031"/>
                  </a:cubicBezTo>
                  <a:cubicBezTo>
                    <a:pt x="3138" y="4031"/>
                    <a:pt x="3957" y="3400"/>
                    <a:pt x="4178" y="2464"/>
                  </a:cubicBezTo>
                  <a:cubicBezTo>
                    <a:pt x="4437" y="1390"/>
                    <a:pt x="3760" y="295"/>
                    <a:pt x="2686" y="57"/>
                  </a:cubicBezTo>
                  <a:cubicBezTo>
                    <a:pt x="2526" y="19"/>
                    <a:pt x="2365" y="0"/>
                    <a:pt x="2208" y="0"/>
                  </a:cubicBezTo>
                  <a:close/>
                </a:path>
              </a:pathLst>
            </a:custGeom>
            <a:solidFill>
              <a:srgbClr val="1A1F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0"/>
            </a:p>
          </p:txBody>
        </p:sp>
        <p:sp>
          <p:nvSpPr>
            <p:cNvPr id="915" name="Google Shape;915;p36"/>
            <p:cNvSpPr/>
            <p:nvPr/>
          </p:nvSpPr>
          <p:spPr>
            <a:xfrm>
              <a:off x="1768038" y="978896"/>
              <a:ext cx="51991" cy="52470"/>
            </a:xfrm>
            <a:custGeom>
              <a:avLst/>
              <a:gdLst/>
              <a:ahLst/>
              <a:cxnLst/>
              <a:rect l="l" t="t" r="r" b="b"/>
              <a:pathLst>
                <a:path w="2169" h="2189" extrusionOk="0">
                  <a:moveTo>
                    <a:pt x="1075" y="0"/>
                  </a:moveTo>
                  <a:cubicBezTo>
                    <a:pt x="498" y="0"/>
                    <a:pt x="1" y="497"/>
                    <a:pt x="1" y="1094"/>
                  </a:cubicBezTo>
                  <a:cubicBezTo>
                    <a:pt x="1" y="1691"/>
                    <a:pt x="498" y="2188"/>
                    <a:pt x="1075" y="2188"/>
                  </a:cubicBezTo>
                  <a:cubicBezTo>
                    <a:pt x="1672" y="2188"/>
                    <a:pt x="2169" y="1691"/>
                    <a:pt x="2169" y="1094"/>
                  </a:cubicBezTo>
                  <a:cubicBezTo>
                    <a:pt x="2169" y="497"/>
                    <a:pt x="1672" y="0"/>
                    <a:pt x="1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0"/>
            </a:p>
          </p:txBody>
        </p:sp>
        <p:sp>
          <p:nvSpPr>
            <p:cNvPr id="916" name="Google Shape;916;p36"/>
            <p:cNvSpPr/>
            <p:nvPr/>
          </p:nvSpPr>
          <p:spPr>
            <a:xfrm>
              <a:off x="1485295" y="1024750"/>
              <a:ext cx="721857" cy="481797"/>
            </a:xfrm>
            <a:custGeom>
              <a:avLst/>
              <a:gdLst/>
              <a:ahLst/>
              <a:cxnLst/>
              <a:rect l="l" t="t" r="r" b="b"/>
              <a:pathLst>
                <a:path w="30115" h="20100" extrusionOk="0">
                  <a:moveTo>
                    <a:pt x="9007" y="0"/>
                  </a:moveTo>
                  <a:cubicBezTo>
                    <a:pt x="7695" y="0"/>
                    <a:pt x="6319" y="351"/>
                    <a:pt x="4894" y="1170"/>
                  </a:cubicBezTo>
                  <a:cubicBezTo>
                    <a:pt x="4874" y="1170"/>
                    <a:pt x="4854" y="1210"/>
                    <a:pt x="4854" y="1210"/>
                  </a:cubicBezTo>
                  <a:cubicBezTo>
                    <a:pt x="0" y="4115"/>
                    <a:pt x="1174" y="8372"/>
                    <a:pt x="1174" y="8372"/>
                  </a:cubicBezTo>
                  <a:cubicBezTo>
                    <a:pt x="2305" y="7784"/>
                    <a:pt x="3466" y="7468"/>
                    <a:pt x="4669" y="7468"/>
                  </a:cubicBezTo>
                  <a:cubicBezTo>
                    <a:pt x="7824" y="7468"/>
                    <a:pt x="11275" y="9642"/>
                    <a:pt x="15278" y="14797"/>
                  </a:cubicBezTo>
                  <a:cubicBezTo>
                    <a:pt x="17347" y="16329"/>
                    <a:pt x="19276" y="17940"/>
                    <a:pt x="20888" y="18935"/>
                  </a:cubicBezTo>
                  <a:cubicBezTo>
                    <a:pt x="22152" y="19729"/>
                    <a:pt x="23430" y="20100"/>
                    <a:pt x="24591" y="20100"/>
                  </a:cubicBezTo>
                  <a:cubicBezTo>
                    <a:pt x="27795" y="20100"/>
                    <a:pt x="30115" y="17273"/>
                    <a:pt x="28845" y="12688"/>
                  </a:cubicBezTo>
                  <a:lnTo>
                    <a:pt x="28845" y="12688"/>
                  </a:lnTo>
                  <a:cubicBezTo>
                    <a:pt x="28349" y="13376"/>
                    <a:pt x="27644" y="13852"/>
                    <a:pt x="26753" y="13852"/>
                  </a:cubicBezTo>
                  <a:cubicBezTo>
                    <a:pt x="25891" y="13852"/>
                    <a:pt x="24857" y="13406"/>
                    <a:pt x="23673" y="12271"/>
                  </a:cubicBezTo>
                  <a:cubicBezTo>
                    <a:pt x="21604" y="10301"/>
                    <a:pt x="19256" y="6303"/>
                    <a:pt x="15954" y="3239"/>
                  </a:cubicBezTo>
                  <a:cubicBezTo>
                    <a:pt x="13969" y="1387"/>
                    <a:pt x="11614" y="0"/>
                    <a:pt x="9007" y="0"/>
                  </a:cubicBezTo>
                  <a:close/>
                </a:path>
              </a:pathLst>
            </a:custGeom>
            <a:solidFill>
              <a:srgbClr val="1A1F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0"/>
            </a:p>
          </p:txBody>
        </p:sp>
        <p:sp>
          <p:nvSpPr>
            <p:cNvPr id="917" name="Google Shape;917;p36"/>
            <p:cNvSpPr/>
            <p:nvPr/>
          </p:nvSpPr>
          <p:spPr>
            <a:xfrm>
              <a:off x="1499126" y="1019884"/>
              <a:ext cx="686645" cy="377671"/>
            </a:xfrm>
            <a:custGeom>
              <a:avLst/>
              <a:gdLst/>
              <a:ahLst/>
              <a:cxnLst/>
              <a:rect l="l" t="t" r="r" b="b"/>
              <a:pathLst>
                <a:path w="28646" h="15756" extrusionOk="0">
                  <a:moveTo>
                    <a:pt x="8059" y="0"/>
                  </a:moveTo>
                  <a:cubicBezTo>
                    <a:pt x="6783" y="0"/>
                    <a:pt x="5454" y="333"/>
                    <a:pt x="4098" y="1115"/>
                  </a:cubicBezTo>
                  <a:cubicBezTo>
                    <a:pt x="4078" y="1115"/>
                    <a:pt x="0" y="3164"/>
                    <a:pt x="438" y="7819"/>
                  </a:cubicBezTo>
                  <a:cubicBezTo>
                    <a:pt x="597" y="6327"/>
                    <a:pt x="1293" y="4039"/>
                    <a:pt x="4237" y="2269"/>
                  </a:cubicBezTo>
                  <a:cubicBezTo>
                    <a:pt x="4277" y="2269"/>
                    <a:pt x="4297" y="2249"/>
                    <a:pt x="4297" y="2249"/>
                  </a:cubicBezTo>
                  <a:cubicBezTo>
                    <a:pt x="5718" y="1439"/>
                    <a:pt x="7092" y="1092"/>
                    <a:pt x="8402" y="1092"/>
                  </a:cubicBezTo>
                  <a:cubicBezTo>
                    <a:pt x="11019" y="1092"/>
                    <a:pt x="13382" y="2475"/>
                    <a:pt x="15357" y="4318"/>
                  </a:cubicBezTo>
                  <a:cubicBezTo>
                    <a:pt x="18640" y="7381"/>
                    <a:pt x="21007" y="11380"/>
                    <a:pt x="23076" y="13349"/>
                  </a:cubicBezTo>
                  <a:cubicBezTo>
                    <a:pt x="24254" y="14472"/>
                    <a:pt x="25269" y="14909"/>
                    <a:pt x="26125" y="14909"/>
                  </a:cubicBezTo>
                  <a:cubicBezTo>
                    <a:pt x="26498" y="14909"/>
                    <a:pt x="26840" y="14826"/>
                    <a:pt x="27154" y="14682"/>
                  </a:cubicBezTo>
                  <a:cubicBezTo>
                    <a:pt x="27285" y="14618"/>
                    <a:pt x="27422" y="14589"/>
                    <a:pt x="27556" y="14589"/>
                  </a:cubicBezTo>
                  <a:cubicBezTo>
                    <a:pt x="28053" y="14589"/>
                    <a:pt x="28519" y="14989"/>
                    <a:pt x="28566" y="15537"/>
                  </a:cubicBezTo>
                  <a:cubicBezTo>
                    <a:pt x="28566" y="15597"/>
                    <a:pt x="28566" y="15676"/>
                    <a:pt x="28586" y="15756"/>
                  </a:cubicBezTo>
                  <a:cubicBezTo>
                    <a:pt x="28646" y="14901"/>
                    <a:pt x="28546" y="13946"/>
                    <a:pt x="28248" y="12891"/>
                  </a:cubicBezTo>
                  <a:cubicBezTo>
                    <a:pt x="27752" y="13579"/>
                    <a:pt x="27047" y="14055"/>
                    <a:pt x="26156" y="14055"/>
                  </a:cubicBezTo>
                  <a:cubicBezTo>
                    <a:pt x="25294" y="14055"/>
                    <a:pt x="24260" y="13609"/>
                    <a:pt x="23076" y="12474"/>
                  </a:cubicBezTo>
                  <a:cubicBezTo>
                    <a:pt x="21007" y="10504"/>
                    <a:pt x="18640" y="6506"/>
                    <a:pt x="15357" y="3442"/>
                  </a:cubicBezTo>
                  <a:cubicBezTo>
                    <a:pt x="13320" y="1541"/>
                    <a:pt x="10809" y="0"/>
                    <a:pt x="80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0"/>
            </a:p>
          </p:txBody>
        </p:sp>
        <p:sp>
          <p:nvSpPr>
            <p:cNvPr id="918" name="Google Shape;918;p36"/>
            <p:cNvSpPr/>
            <p:nvPr/>
          </p:nvSpPr>
          <p:spPr>
            <a:xfrm>
              <a:off x="735272" y="1955419"/>
              <a:ext cx="1279351" cy="565069"/>
            </a:xfrm>
            <a:custGeom>
              <a:avLst/>
              <a:gdLst/>
              <a:ahLst/>
              <a:cxnLst/>
              <a:rect l="l" t="t" r="r" b="b"/>
              <a:pathLst>
                <a:path w="53373" h="23574" extrusionOk="0">
                  <a:moveTo>
                    <a:pt x="0" y="0"/>
                  </a:moveTo>
                  <a:lnTo>
                    <a:pt x="46708" y="23573"/>
                  </a:lnTo>
                  <a:lnTo>
                    <a:pt x="53372" y="22161"/>
                  </a:lnTo>
                  <a:lnTo>
                    <a:pt x="7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0"/>
            </a:p>
          </p:txBody>
        </p:sp>
        <p:sp>
          <p:nvSpPr>
            <p:cNvPr id="919" name="Google Shape;919;p36"/>
            <p:cNvSpPr/>
            <p:nvPr/>
          </p:nvSpPr>
          <p:spPr>
            <a:xfrm>
              <a:off x="353800" y="1955419"/>
              <a:ext cx="1660833" cy="1459605"/>
            </a:xfrm>
            <a:custGeom>
              <a:avLst/>
              <a:gdLst/>
              <a:ahLst/>
              <a:cxnLst/>
              <a:rect l="l" t="t" r="r" b="b"/>
              <a:pathLst>
                <a:path w="69288" h="60893" extrusionOk="0">
                  <a:moveTo>
                    <a:pt x="15915" y="0"/>
                  </a:moveTo>
                  <a:lnTo>
                    <a:pt x="1" y="34057"/>
                  </a:lnTo>
                  <a:lnTo>
                    <a:pt x="40184" y="60892"/>
                  </a:lnTo>
                  <a:lnTo>
                    <a:pt x="48280" y="60355"/>
                  </a:lnTo>
                  <a:lnTo>
                    <a:pt x="69287" y="22161"/>
                  </a:lnTo>
                  <a:lnTo>
                    <a:pt x="63160" y="22658"/>
                  </a:lnTo>
                  <a:lnTo>
                    <a:pt x="15915" y="0"/>
                  </a:lnTo>
                  <a:close/>
                </a:path>
              </a:pathLst>
            </a:custGeom>
            <a:solidFill>
              <a:srgbClr val="F9BE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0"/>
            </a:p>
          </p:txBody>
        </p:sp>
        <p:sp>
          <p:nvSpPr>
            <p:cNvPr id="920" name="Google Shape;920;p36"/>
            <p:cNvSpPr/>
            <p:nvPr/>
          </p:nvSpPr>
          <p:spPr>
            <a:xfrm>
              <a:off x="1316983" y="2486586"/>
              <a:ext cx="697623" cy="928430"/>
            </a:xfrm>
            <a:custGeom>
              <a:avLst/>
              <a:gdLst/>
              <a:ahLst/>
              <a:cxnLst/>
              <a:rect l="l" t="t" r="r" b="b"/>
              <a:pathLst>
                <a:path w="29104" h="38733" extrusionOk="0">
                  <a:moveTo>
                    <a:pt x="29103" y="1"/>
                  </a:moveTo>
                  <a:lnTo>
                    <a:pt x="22976" y="498"/>
                  </a:lnTo>
                  <a:lnTo>
                    <a:pt x="0" y="38732"/>
                  </a:lnTo>
                  <a:lnTo>
                    <a:pt x="0" y="38732"/>
                  </a:lnTo>
                  <a:lnTo>
                    <a:pt x="8096" y="38195"/>
                  </a:lnTo>
                  <a:lnTo>
                    <a:pt x="29103" y="1"/>
                  </a:lnTo>
                  <a:close/>
                </a:path>
              </a:pathLst>
            </a:custGeom>
            <a:solidFill>
              <a:srgbClr val="AC88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0"/>
            </a:p>
          </p:txBody>
        </p:sp>
        <p:sp>
          <p:nvSpPr>
            <p:cNvPr id="921" name="Google Shape;921;p36"/>
            <p:cNvSpPr/>
            <p:nvPr/>
          </p:nvSpPr>
          <p:spPr>
            <a:xfrm>
              <a:off x="694260" y="2146145"/>
              <a:ext cx="383856" cy="381962"/>
            </a:xfrm>
            <a:custGeom>
              <a:avLst/>
              <a:gdLst/>
              <a:ahLst/>
              <a:cxnLst/>
              <a:rect l="l" t="t" r="r" b="b"/>
              <a:pathLst>
                <a:path w="16014" h="15935" extrusionOk="0">
                  <a:moveTo>
                    <a:pt x="9250" y="0"/>
                  </a:moveTo>
                  <a:cubicBezTo>
                    <a:pt x="8733" y="0"/>
                    <a:pt x="8236" y="199"/>
                    <a:pt x="7858" y="577"/>
                  </a:cubicBezTo>
                  <a:lnTo>
                    <a:pt x="338" y="8097"/>
                  </a:lnTo>
                  <a:cubicBezTo>
                    <a:pt x="0" y="8435"/>
                    <a:pt x="0" y="8952"/>
                    <a:pt x="338" y="9271"/>
                  </a:cubicBezTo>
                  <a:lnTo>
                    <a:pt x="6744" y="15696"/>
                  </a:lnTo>
                  <a:cubicBezTo>
                    <a:pt x="6903" y="15855"/>
                    <a:pt x="7117" y="15935"/>
                    <a:pt x="7331" y="15935"/>
                  </a:cubicBezTo>
                  <a:cubicBezTo>
                    <a:pt x="7545" y="15935"/>
                    <a:pt x="7758" y="15855"/>
                    <a:pt x="7918" y="15696"/>
                  </a:cubicBezTo>
                  <a:lnTo>
                    <a:pt x="15457" y="8157"/>
                  </a:lnTo>
                  <a:cubicBezTo>
                    <a:pt x="15815" y="7779"/>
                    <a:pt x="16014" y="7281"/>
                    <a:pt x="15994" y="6744"/>
                  </a:cubicBezTo>
                  <a:lnTo>
                    <a:pt x="15934" y="1433"/>
                  </a:lnTo>
                  <a:cubicBezTo>
                    <a:pt x="15934" y="677"/>
                    <a:pt x="15318" y="40"/>
                    <a:pt x="14542" y="40"/>
                  </a:cubicBezTo>
                  <a:lnTo>
                    <a:pt x="92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0"/>
            </a:p>
          </p:txBody>
        </p:sp>
        <p:sp>
          <p:nvSpPr>
            <p:cNvPr id="922" name="Google Shape;922;p36"/>
            <p:cNvSpPr/>
            <p:nvPr/>
          </p:nvSpPr>
          <p:spPr>
            <a:xfrm>
              <a:off x="856844" y="2181428"/>
              <a:ext cx="221267" cy="345983"/>
            </a:xfrm>
            <a:custGeom>
              <a:avLst/>
              <a:gdLst/>
              <a:ahLst/>
              <a:cxnLst/>
              <a:rect l="l" t="t" r="r" b="b"/>
              <a:pathLst>
                <a:path w="9231" h="14434" extrusionOk="0">
                  <a:moveTo>
                    <a:pt x="9191" y="1"/>
                  </a:moveTo>
                  <a:cubicBezTo>
                    <a:pt x="8435" y="916"/>
                    <a:pt x="8236" y="2288"/>
                    <a:pt x="8197" y="4238"/>
                  </a:cubicBezTo>
                  <a:cubicBezTo>
                    <a:pt x="8197" y="4775"/>
                    <a:pt x="7998" y="5272"/>
                    <a:pt x="7620" y="5630"/>
                  </a:cubicBezTo>
                  <a:lnTo>
                    <a:pt x="558" y="12692"/>
                  </a:lnTo>
                  <a:cubicBezTo>
                    <a:pt x="100" y="13150"/>
                    <a:pt x="1" y="13846"/>
                    <a:pt x="279" y="14383"/>
                  </a:cubicBezTo>
                  <a:cubicBezTo>
                    <a:pt x="377" y="14415"/>
                    <a:pt x="476" y="14433"/>
                    <a:pt x="575" y="14433"/>
                  </a:cubicBezTo>
                  <a:cubicBezTo>
                    <a:pt x="777" y="14433"/>
                    <a:pt x="974" y="14358"/>
                    <a:pt x="1135" y="14184"/>
                  </a:cubicBezTo>
                  <a:lnTo>
                    <a:pt x="8674" y="6665"/>
                  </a:lnTo>
                  <a:cubicBezTo>
                    <a:pt x="9032" y="6287"/>
                    <a:pt x="9231" y="5789"/>
                    <a:pt x="9231" y="5272"/>
                  </a:cubicBezTo>
                  <a:cubicBezTo>
                    <a:pt x="9231" y="5033"/>
                    <a:pt x="9191" y="398"/>
                    <a:pt x="9191" y="1"/>
                  </a:cubicBezTo>
                  <a:close/>
                </a:path>
              </a:pathLst>
            </a:custGeom>
            <a:solidFill>
              <a:srgbClr val="C8C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0"/>
            </a:p>
          </p:txBody>
        </p:sp>
        <p:sp>
          <p:nvSpPr>
            <p:cNvPr id="923" name="Google Shape;923;p36"/>
            <p:cNvSpPr/>
            <p:nvPr/>
          </p:nvSpPr>
          <p:spPr>
            <a:xfrm>
              <a:off x="1076667" y="2180470"/>
              <a:ext cx="24" cy="983"/>
            </a:xfrm>
            <a:custGeom>
              <a:avLst/>
              <a:gdLst/>
              <a:ahLst/>
              <a:cxnLst/>
              <a:rect l="l" t="t" r="r" b="b"/>
              <a:pathLst>
                <a:path w="1" h="41" extrusionOk="0">
                  <a:moveTo>
                    <a:pt x="0" y="1"/>
                  </a:moveTo>
                  <a:lnTo>
                    <a:pt x="0" y="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26D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0"/>
            </a:p>
          </p:txBody>
        </p:sp>
        <p:sp>
          <p:nvSpPr>
            <p:cNvPr id="924" name="Google Shape;924;p36"/>
            <p:cNvSpPr/>
            <p:nvPr/>
          </p:nvSpPr>
          <p:spPr>
            <a:xfrm>
              <a:off x="1040904" y="1904867"/>
              <a:ext cx="289941" cy="270861"/>
            </a:xfrm>
            <a:custGeom>
              <a:avLst/>
              <a:gdLst/>
              <a:ahLst/>
              <a:cxnLst/>
              <a:rect l="l" t="t" r="r" b="b"/>
              <a:pathLst>
                <a:path w="12096" h="11300" fill="none" extrusionOk="0">
                  <a:moveTo>
                    <a:pt x="12095" y="1"/>
                  </a:moveTo>
                  <a:lnTo>
                    <a:pt x="0" y="11300"/>
                  </a:lnTo>
                </a:path>
              </a:pathLst>
            </a:custGeom>
            <a:noFill/>
            <a:ln w="24875" cap="rnd" cmpd="sng">
              <a:solidFill>
                <a:srgbClr val="368AC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0"/>
            </a:p>
          </p:txBody>
        </p:sp>
        <p:sp>
          <p:nvSpPr>
            <p:cNvPr id="925" name="Google Shape;925;p36"/>
            <p:cNvSpPr/>
            <p:nvPr/>
          </p:nvSpPr>
          <p:spPr>
            <a:xfrm>
              <a:off x="1232108" y="1328277"/>
              <a:ext cx="575064" cy="918027"/>
            </a:xfrm>
            <a:custGeom>
              <a:avLst/>
              <a:gdLst/>
              <a:ahLst/>
              <a:cxnLst/>
              <a:rect l="l" t="t" r="r" b="b"/>
              <a:pathLst>
                <a:path w="23991" h="38299" extrusionOk="0">
                  <a:moveTo>
                    <a:pt x="17367" y="1"/>
                  </a:moveTo>
                  <a:cubicBezTo>
                    <a:pt x="14517" y="1"/>
                    <a:pt x="11759" y="1478"/>
                    <a:pt x="11737" y="1478"/>
                  </a:cubicBezTo>
                  <a:cubicBezTo>
                    <a:pt x="11737" y="1478"/>
                    <a:pt x="11737" y="1478"/>
                    <a:pt x="11737" y="1478"/>
                  </a:cubicBezTo>
                  <a:lnTo>
                    <a:pt x="577" y="22186"/>
                  </a:lnTo>
                  <a:cubicBezTo>
                    <a:pt x="0" y="23280"/>
                    <a:pt x="299" y="24613"/>
                    <a:pt x="1273" y="25349"/>
                  </a:cubicBezTo>
                  <a:lnTo>
                    <a:pt x="2964" y="26602"/>
                  </a:lnTo>
                  <a:cubicBezTo>
                    <a:pt x="4615" y="30342"/>
                    <a:pt x="16372" y="36548"/>
                    <a:pt x="16372" y="36548"/>
                  </a:cubicBezTo>
                  <a:lnTo>
                    <a:pt x="20350" y="38299"/>
                  </a:lnTo>
                  <a:cubicBezTo>
                    <a:pt x="21922" y="37304"/>
                    <a:pt x="23096" y="35315"/>
                    <a:pt x="23692" y="34062"/>
                  </a:cubicBezTo>
                  <a:cubicBezTo>
                    <a:pt x="23991" y="33445"/>
                    <a:pt x="23832" y="32709"/>
                    <a:pt x="23334" y="32232"/>
                  </a:cubicBezTo>
                  <a:lnTo>
                    <a:pt x="12393" y="22126"/>
                  </a:lnTo>
                  <a:cubicBezTo>
                    <a:pt x="12393" y="22126"/>
                    <a:pt x="21842" y="9136"/>
                    <a:pt x="22340" y="2731"/>
                  </a:cubicBezTo>
                  <a:cubicBezTo>
                    <a:pt x="21138" y="634"/>
                    <a:pt x="19233" y="1"/>
                    <a:pt x="17367" y="1"/>
                  </a:cubicBezTo>
                  <a:close/>
                </a:path>
              </a:pathLst>
            </a:custGeom>
            <a:solidFill>
              <a:srgbClr val="E73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0"/>
            </a:p>
          </p:txBody>
        </p:sp>
        <p:sp>
          <p:nvSpPr>
            <p:cNvPr id="926" name="Google Shape;926;p36"/>
            <p:cNvSpPr/>
            <p:nvPr/>
          </p:nvSpPr>
          <p:spPr>
            <a:xfrm>
              <a:off x="1439514" y="1843073"/>
              <a:ext cx="143077" cy="117141"/>
            </a:xfrm>
            <a:custGeom>
              <a:avLst/>
              <a:gdLst/>
              <a:ahLst/>
              <a:cxnLst/>
              <a:rect l="l" t="t" r="r" b="b"/>
              <a:pathLst>
                <a:path w="5969" h="4887" extrusionOk="0">
                  <a:moveTo>
                    <a:pt x="1089" y="0"/>
                  </a:moveTo>
                  <a:cubicBezTo>
                    <a:pt x="406" y="0"/>
                    <a:pt x="1" y="132"/>
                    <a:pt x="1" y="132"/>
                  </a:cubicBezTo>
                  <a:cubicBezTo>
                    <a:pt x="1" y="132"/>
                    <a:pt x="4636" y="1147"/>
                    <a:pt x="5391" y="4886"/>
                  </a:cubicBezTo>
                  <a:cubicBezTo>
                    <a:pt x="5391" y="4886"/>
                    <a:pt x="5968" y="3374"/>
                    <a:pt x="5272" y="2022"/>
                  </a:cubicBezTo>
                  <a:lnTo>
                    <a:pt x="3780" y="629"/>
                  </a:lnTo>
                  <a:cubicBezTo>
                    <a:pt x="3767" y="636"/>
                    <a:pt x="3758" y="638"/>
                    <a:pt x="3754" y="638"/>
                  </a:cubicBezTo>
                  <a:cubicBezTo>
                    <a:pt x="3745" y="638"/>
                    <a:pt x="3754" y="629"/>
                    <a:pt x="3780" y="629"/>
                  </a:cubicBezTo>
                  <a:cubicBezTo>
                    <a:pt x="2697" y="127"/>
                    <a:pt x="1760" y="0"/>
                    <a:pt x="1089" y="0"/>
                  </a:cubicBezTo>
                  <a:close/>
                </a:path>
              </a:pathLst>
            </a:custGeom>
            <a:solidFill>
              <a:srgbClr val="326D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0"/>
            </a:p>
          </p:txBody>
        </p:sp>
        <p:sp>
          <p:nvSpPr>
            <p:cNvPr id="927" name="Google Shape;927;p36"/>
            <p:cNvSpPr/>
            <p:nvPr/>
          </p:nvSpPr>
          <p:spPr>
            <a:xfrm>
              <a:off x="1232587" y="1327942"/>
              <a:ext cx="493063" cy="917907"/>
            </a:xfrm>
            <a:custGeom>
              <a:avLst/>
              <a:gdLst/>
              <a:ahLst/>
              <a:cxnLst/>
              <a:rect l="l" t="t" r="r" b="b"/>
              <a:pathLst>
                <a:path w="20570" h="38294" extrusionOk="0">
                  <a:moveTo>
                    <a:pt x="17351" y="1"/>
                  </a:moveTo>
                  <a:cubicBezTo>
                    <a:pt x="16225" y="1"/>
                    <a:pt x="15123" y="223"/>
                    <a:pt x="14204" y="497"/>
                  </a:cubicBezTo>
                  <a:cubicBezTo>
                    <a:pt x="12712" y="935"/>
                    <a:pt x="11438" y="1949"/>
                    <a:pt x="10722" y="3322"/>
                  </a:cubicBezTo>
                  <a:lnTo>
                    <a:pt x="577" y="22180"/>
                  </a:lnTo>
                  <a:cubicBezTo>
                    <a:pt x="0" y="23234"/>
                    <a:pt x="299" y="24587"/>
                    <a:pt x="1273" y="25323"/>
                  </a:cubicBezTo>
                  <a:lnTo>
                    <a:pt x="2964" y="26596"/>
                  </a:lnTo>
                  <a:cubicBezTo>
                    <a:pt x="4615" y="30336"/>
                    <a:pt x="16392" y="36543"/>
                    <a:pt x="16392" y="36543"/>
                  </a:cubicBezTo>
                  <a:lnTo>
                    <a:pt x="20370" y="38293"/>
                  </a:lnTo>
                  <a:cubicBezTo>
                    <a:pt x="20569" y="38154"/>
                    <a:pt x="18003" y="36562"/>
                    <a:pt x="18003" y="36562"/>
                  </a:cubicBezTo>
                  <a:cubicBezTo>
                    <a:pt x="18003" y="36562"/>
                    <a:pt x="6246" y="30356"/>
                    <a:pt x="4575" y="26616"/>
                  </a:cubicBezTo>
                  <a:lnTo>
                    <a:pt x="2885" y="25363"/>
                  </a:lnTo>
                  <a:cubicBezTo>
                    <a:pt x="1910" y="24627"/>
                    <a:pt x="1611" y="23294"/>
                    <a:pt x="2188" y="22200"/>
                  </a:cubicBezTo>
                  <a:lnTo>
                    <a:pt x="11856" y="4237"/>
                  </a:lnTo>
                  <a:cubicBezTo>
                    <a:pt x="13129" y="1909"/>
                    <a:pt x="15437" y="318"/>
                    <a:pt x="18083" y="39"/>
                  </a:cubicBezTo>
                  <a:lnTo>
                    <a:pt x="18142" y="39"/>
                  </a:lnTo>
                  <a:cubicBezTo>
                    <a:pt x="17879" y="13"/>
                    <a:pt x="17614" y="1"/>
                    <a:pt x="17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0"/>
            </a:p>
          </p:txBody>
        </p:sp>
        <p:sp>
          <p:nvSpPr>
            <p:cNvPr id="928" name="Google Shape;928;p36"/>
            <p:cNvSpPr/>
            <p:nvPr/>
          </p:nvSpPr>
          <p:spPr>
            <a:xfrm>
              <a:off x="1700684" y="2118460"/>
              <a:ext cx="164171" cy="230831"/>
            </a:xfrm>
            <a:custGeom>
              <a:avLst/>
              <a:gdLst/>
              <a:ahLst/>
              <a:cxnLst/>
              <a:rect l="l" t="t" r="r" b="b"/>
              <a:pathLst>
                <a:path w="6849" h="9630" extrusionOk="0">
                  <a:moveTo>
                    <a:pt x="3556" y="0"/>
                  </a:moveTo>
                  <a:cubicBezTo>
                    <a:pt x="2214" y="0"/>
                    <a:pt x="0" y="3089"/>
                    <a:pt x="841" y="5313"/>
                  </a:cubicBezTo>
                  <a:cubicBezTo>
                    <a:pt x="1776" y="7820"/>
                    <a:pt x="3467" y="9630"/>
                    <a:pt x="3467" y="9630"/>
                  </a:cubicBezTo>
                  <a:cubicBezTo>
                    <a:pt x="6471" y="8038"/>
                    <a:pt x="6849" y="4418"/>
                    <a:pt x="6849" y="4418"/>
                  </a:cubicBezTo>
                  <a:cubicBezTo>
                    <a:pt x="6849" y="4418"/>
                    <a:pt x="6232" y="2389"/>
                    <a:pt x="4044" y="181"/>
                  </a:cubicBezTo>
                  <a:cubicBezTo>
                    <a:pt x="3904" y="57"/>
                    <a:pt x="3738" y="0"/>
                    <a:pt x="3556" y="0"/>
                  </a:cubicBezTo>
                  <a:close/>
                </a:path>
              </a:pathLst>
            </a:custGeom>
            <a:solidFill>
              <a:srgbClr val="F08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0"/>
            </a:p>
          </p:txBody>
        </p:sp>
        <p:sp>
          <p:nvSpPr>
            <p:cNvPr id="929" name="Google Shape;929;p36"/>
            <p:cNvSpPr/>
            <p:nvPr/>
          </p:nvSpPr>
          <p:spPr>
            <a:xfrm>
              <a:off x="1758977" y="2198591"/>
              <a:ext cx="105875" cy="150699"/>
            </a:xfrm>
            <a:custGeom>
              <a:avLst/>
              <a:gdLst/>
              <a:ahLst/>
              <a:cxnLst/>
              <a:rect l="l" t="t" r="r" b="b"/>
              <a:pathLst>
                <a:path w="4417" h="6287" extrusionOk="0">
                  <a:moveTo>
                    <a:pt x="3939" y="1"/>
                  </a:moveTo>
                  <a:cubicBezTo>
                    <a:pt x="2945" y="2806"/>
                    <a:pt x="1" y="4974"/>
                    <a:pt x="1" y="4974"/>
                  </a:cubicBezTo>
                  <a:cubicBezTo>
                    <a:pt x="558" y="5789"/>
                    <a:pt x="1035" y="6287"/>
                    <a:pt x="1035" y="6287"/>
                  </a:cubicBezTo>
                  <a:cubicBezTo>
                    <a:pt x="4039" y="4695"/>
                    <a:pt x="4417" y="1075"/>
                    <a:pt x="4417" y="1075"/>
                  </a:cubicBezTo>
                  <a:cubicBezTo>
                    <a:pt x="4417" y="1075"/>
                    <a:pt x="4297" y="637"/>
                    <a:pt x="3939" y="1"/>
                  </a:cubicBezTo>
                  <a:close/>
                </a:path>
              </a:pathLst>
            </a:custGeom>
            <a:solidFill>
              <a:srgbClr val="F06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0"/>
            </a:p>
          </p:txBody>
        </p:sp>
        <p:sp>
          <p:nvSpPr>
            <p:cNvPr id="930" name="Google Shape;930;p36"/>
            <p:cNvSpPr/>
            <p:nvPr/>
          </p:nvSpPr>
          <p:spPr>
            <a:xfrm>
              <a:off x="1477649" y="1838591"/>
              <a:ext cx="125435" cy="615142"/>
            </a:xfrm>
            <a:custGeom>
              <a:avLst/>
              <a:gdLst/>
              <a:ahLst/>
              <a:cxnLst/>
              <a:rect l="l" t="t" r="r" b="b"/>
              <a:pathLst>
                <a:path w="5233" h="25663" extrusionOk="0">
                  <a:moveTo>
                    <a:pt x="2746" y="1"/>
                  </a:moveTo>
                  <a:cubicBezTo>
                    <a:pt x="2428" y="478"/>
                    <a:pt x="2209" y="777"/>
                    <a:pt x="2189" y="816"/>
                  </a:cubicBezTo>
                  <a:cubicBezTo>
                    <a:pt x="2229" y="876"/>
                    <a:pt x="2289" y="916"/>
                    <a:pt x="2309" y="975"/>
                  </a:cubicBezTo>
                  <a:cubicBezTo>
                    <a:pt x="4039" y="2925"/>
                    <a:pt x="4377" y="7262"/>
                    <a:pt x="3184" y="13607"/>
                  </a:cubicBezTo>
                  <a:lnTo>
                    <a:pt x="3104" y="13965"/>
                  </a:lnTo>
                  <a:cubicBezTo>
                    <a:pt x="2010" y="19675"/>
                    <a:pt x="100" y="24946"/>
                    <a:pt x="100" y="24986"/>
                  </a:cubicBezTo>
                  <a:cubicBezTo>
                    <a:pt x="1" y="25245"/>
                    <a:pt x="140" y="25543"/>
                    <a:pt x="399" y="25642"/>
                  </a:cubicBezTo>
                  <a:cubicBezTo>
                    <a:pt x="439" y="25662"/>
                    <a:pt x="518" y="25662"/>
                    <a:pt x="578" y="25662"/>
                  </a:cubicBezTo>
                  <a:cubicBezTo>
                    <a:pt x="757" y="25662"/>
                    <a:pt x="976" y="25543"/>
                    <a:pt x="1035" y="25344"/>
                  </a:cubicBezTo>
                  <a:cubicBezTo>
                    <a:pt x="1195" y="24906"/>
                    <a:pt x="3025" y="19794"/>
                    <a:pt x="4119" y="14125"/>
                  </a:cubicBezTo>
                  <a:cubicBezTo>
                    <a:pt x="4835" y="10126"/>
                    <a:pt x="5233" y="5889"/>
                    <a:pt x="4377" y="2865"/>
                  </a:cubicBezTo>
                  <a:cubicBezTo>
                    <a:pt x="4039" y="1692"/>
                    <a:pt x="3522" y="717"/>
                    <a:pt x="2746" y="1"/>
                  </a:cubicBezTo>
                  <a:close/>
                </a:path>
              </a:pathLst>
            </a:custGeom>
            <a:solidFill>
              <a:srgbClr val="368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0"/>
            </a:p>
          </p:txBody>
        </p:sp>
        <p:sp>
          <p:nvSpPr>
            <p:cNvPr id="931" name="Google Shape;931;p36"/>
            <p:cNvSpPr/>
            <p:nvPr/>
          </p:nvSpPr>
          <p:spPr>
            <a:xfrm>
              <a:off x="1454783" y="2486586"/>
              <a:ext cx="559819" cy="915534"/>
            </a:xfrm>
            <a:custGeom>
              <a:avLst/>
              <a:gdLst/>
              <a:ahLst/>
              <a:cxnLst/>
              <a:rect l="l" t="t" r="r" b="b"/>
              <a:pathLst>
                <a:path w="23355" h="38195" extrusionOk="0">
                  <a:moveTo>
                    <a:pt x="23354" y="1"/>
                  </a:moveTo>
                  <a:lnTo>
                    <a:pt x="18461" y="3204"/>
                  </a:lnTo>
                  <a:lnTo>
                    <a:pt x="0" y="35848"/>
                  </a:lnTo>
                  <a:lnTo>
                    <a:pt x="2347" y="38195"/>
                  </a:lnTo>
                  <a:lnTo>
                    <a:pt x="23354" y="1"/>
                  </a:lnTo>
                  <a:close/>
                </a:path>
              </a:pathLst>
            </a:custGeom>
            <a:solidFill>
              <a:srgbClr val="AC88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0"/>
            </a:p>
          </p:txBody>
        </p:sp>
      </p:grpSp>
      <p:sp>
        <p:nvSpPr>
          <p:cNvPr id="932" name="Google Shape;932;p36"/>
          <p:cNvSpPr txBox="1">
            <a:spLocks noGrp="1"/>
          </p:cNvSpPr>
          <p:nvPr>
            <p:ph type="subTitle" idx="1"/>
          </p:nvPr>
        </p:nvSpPr>
        <p:spPr>
          <a:xfrm>
            <a:off x="5128850" y="3046125"/>
            <a:ext cx="2086200" cy="3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Vidaloka"/>
                <a:ea typeface="Vidaloka"/>
                <a:cs typeface="Vidaloka"/>
                <a:sym typeface="Vidaloka"/>
              </a:rPr>
              <a:t>Wu Kai On (55216397)</a:t>
            </a:r>
            <a:endParaRPr b="1"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933" name="Google Shape;933;p36"/>
          <p:cNvSpPr txBox="1">
            <a:spLocks noGrp="1"/>
          </p:cNvSpPr>
          <p:nvPr>
            <p:ph type="ctrTitle"/>
          </p:nvPr>
        </p:nvSpPr>
        <p:spPr>
          <a:xfrm>
            <a:off x="1788025" y="1340025"/>
            <a:ext cx="7267500" cy="185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9144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A6CBC2"/>
                </a:solidFill>
              </a:rPr>
              <a:t>mobile - based logistics System</a:t>
            </a:r>
            <a:r>
              <a:rPr lang="en" sz="3400"/>
              <a:t> </a:t>
            </a:r>
            <a:endParaRPr sz="3400"/>
          </a:p>
          <a:p>
            <a:pPr marL="0" lvl="0" indent="9144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with </a:t>
            </a:r>
            <a:r>
              <a:rPr lang="en" sz="3400">
                <a:solidFill>
                  <a:srgbClr val="D5A6BD"/>
                </a:solidFill>
              </a:rPr>
              <a:t>Smart Routing</a:t>
            </a:r>
            <a:r>
              <a:rPr lang="en" sz="3400"/>
              <a:t> and </a:t>
            </a:r>
            <a:r>
              <a:rPr lang="en" sz="3400">
                <a:solidFill>
                  <a:srgbClr val="D5A6BD"/>
                </a:solidFill>
              </a:rPr>
              <a:t>Tracking</a:t>
            </a:r>
            <a:r>
              <a:rPr lang="en" sz="3400"/>
              <a:t> Services </a:t>
            </a:r>
            <a:endParaRPr sz="3400"/>
          </a:p>
        </p:txBody>
      </p:sp>
      <p:sp>
        <p:nvSpPr>
          <p:cNvPr id="934" name="Google Shape;934;p36"/>
          <p:cNvSpPr/>
          <p:nvPr/>
        </p:nvSpPr>
        <p:spPr>
          <a:xfrm rot="2412680">
            <a:off x="6957563" y="2979910"/>
            <a:ext cx="482572" cy="444813"/>
          </a:xfrm>
          <a:custGeom>
            <a:avLst/>
            <a:gdLst/>
            <a:ahLst/>
            <a:cxnLst/>
            <a:rect l="l" t="t" r="r" b="b"/>
            <a:pathLst>
              <a:path w="17944" h="17219" extrusionOk="0">
                <a:moveTo>
                  <a:pt x="10624" y="0"/>
                </a:moveTo>
                <a:cubicBezTo>
                  <a:pt x="10126" y="0"/>
                  <a:pt x="9655" y="179"/>
                  <a:pt x="9290" y="509"/>
                </a:cubicBezTo>
                <a:lnTo>
                  <a:pt x="0" y="8526"/>
                </a:lnTo>
                <a:lnTo>
                  <a:pt x="7480" y="17219"/>
                </a:lnTo>
                <a:lnTo>
                  <a:pt x="16770" y="9202"/>
                </a:lnTo>
                <a:cubicBezTo>
                  <a:pt x="17207" y="8864"/>
                  <a:pt x="17446" y="8346"/>
                  <a:pt x="17526" y="7789"/>
                </a:cubicBezTo>
                <a:lnTo>
                  <a:pt x="17904" y="2120"/>
                </a:lnTo>
                <a:cubicBezTo>
                  <a:pt x="17943" y="1304"/>
                  <a:pt x="17327" y="588"/>
                  <a:pt x="16511" y="509"/>
                </a:cubicBezTo>
                <a:lnTo>
                  <a:pt x="10842" y="11"/>
                </a:lnTo>
                <a:cubicBezTo>
                  <a:pt x="10769" y="4"/>
                  <a:pt x="10696" y="0"/>
                  <a:pt x="1062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36"/>
          <p:cNvSpPr/>
          <p:nvPr/>
        </p:nvSpPr>
        <p:spPr>
          <a:xfrm>
            <a:off x="7326538" y="3146613"/>
            <a:ext cx="102300" cy="102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36"/>
          <p:cNvSpPr txBox="1">
            <a:spLocks noGrp="1"/>
          </p:cNvSpPr>
          <p:nvPr>
            <p:ph type="subTitle" idx="1"/>
          </p:nvPr>
        </p:nvSpPr>
        <p:spPr>
          <a:xfrm>
            <a:off x="359025" y="409450"/>
            <a:ext cx="4546800" cy="6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914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City University of Hong Kong</a:t>
            </a:r>
            <a:endParaRPr sz="1600" b="1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914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Final Year Project 2020-2021</a:t>
            </a:r>
            <a:endParaRPr b="1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37" name="Google Shape;937;p36"/>
          <p:cNvPicPr preferRelativeResize="0"/>
          <p:nvPr/>
        </p:nvPicPr>
        <p:blipFill rotWithShape="1">
          <a:blip r:embed="rId3">
            <a:alphaModFix/>
          </a:blip>
          <a:srcRect b="24936"/>
          <a:stretch/>
        </p:blipFill>
        <p:spPr>
          <a:xfrm>
            <a:off x="489858" y="456404"/>
            <a:ext cx="825901" cy="556965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36"/>
          <p:cNvSpPr/>
          <p:nvPr/>
        </p:nvSpPr>
        <p:spPr>
          <a:xfrm>
            <a:off x="4572000" y="666700"/>
            <a:ext cx="114300" cy="128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3" name="Google Shape;146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550" y="1402750"/>
            <a:ext cx="4145676" cy="247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4" name="Google Shape;1464;p54"/>
          <p:cNvPicPr preferRelativeResize="0"/>
          <p:nvPr/>
        </p:nvPicPr>
        <p:blipFill rotWithShape="1">
          <a:blip r:embed="rId4">
            <a:alphaModFix/>
          </a:blip>
          <a:srcRect l="436" t="816" r="426" b="816"/>
          <a:stretch/>
        </p:blipFill>
        <p:spPr>
          <a:xfrm>
            <a:off x="4740525" y="1440475"/>
            <a:ext cx="4182200" cy="244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5" name="Google Shape;1465;p54"/>
          <p:cNvSpPr txBox="1"/>
          <p:nvPr/>
        </p:nvSpPr>
        <p:spPr>
          <a:xfrm>
            <a:off x="650625" y="719275"/>
            <a:ext cx="3001452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D5A6BD"/>
                </a:solidFill>
                <a:latin typeface="Bree Serif"/>
                <a:ea typeface="Bree Serif"/>
                <a:cs typeface="Bree Serif"/>
                <a:sym typeface="Bree Serif"/>
              </a:rPr>
              <a:t>Smart Jobs Assignment</a:t>
            </a:r>
            <a:endParaRPr sz="2000" dirty="0">
              <a:solidFill>
                <a:srgbClr val="D5A6BD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grpSp>
        <p:nvGrpSpPr>
          <p:cNvPr id="1466" name="Google Shape;1466;p54"/>
          <p:cNvGrpSpPr/>
          <p:nvPr/>
        </p:nvGrpSpPr>
        <p:grpSpPr>
          <a:xfrm>
            <a:off x="3655548" y="739369"/>
            <a:ext cx="454793" cy="452411"/>
            <a:chOff x="3111700" y="2161850"/>
            <a:chExt cx="526625" cy="524900"/>
          </a:xfrm>
        </p:grpSpPr>
        <p:sp>
          <p:nvSpPr>
            <p:cNvPr id="1467" name="Google Shape;1467;p54"/>
            <p:cNvSpPr/>
            <p:nvPr/>
          </p:nvSpPr>
          <p:spPr>
            <a:xfrm>
              <a:off x="3111700" y="2198025"/>
              <a:ext cx="488325" cy="488725"/>
            </a:xfrm>
            <a:custGeom>
              <a:avLst/>
              <a:gdLst/>
              <a:ahLst/>
              <a:cxnLst/>
              <a:rect l="l" t="t" r="r" b="b"/>
              <a:pathLst>
                <a:path w="19533" h="19549" extrusionOk="0">
                  <a:moveTo>
                    <a:pt x="1" y="1"/>
                  </a:moveTo>
                  <a:lnTo>
                    <a:pt x="1" y="19548"/>
                  </a:lnTo>
                  <a:lnTo>
                    <a:pt x="19532" y="19548"/>
                  </a:lnTo>
                  <a:lnTo>
                    <a:pt x="19532" y="2055"/>
                  </a:lnTo>
                  <a:lnTo>
                    <a:pt x="8756" y="12848"/>
                  </a:lnTo>
                  <a:lnTo>
                    <a:pt x="5935" y="13614"/>
                  </a:lnTo>
                  <a:lnTo>
                    <a:pt x="5935" y="13614"/>
                  </a:lnTo>
                  <a:lnTo>
                    <a:pt x="6702" y="10793"/>
                  </a:lnTo>
                  <a:lnTo>
                    <a:pt x="17494" y="1"/>
                  </a:lnTo>
                  <a:close/>
                </a:path>
              </a:pathLst>
            </a:custGeom>
            <a:solidFill>
              <a:srgbClr val="D5A6B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54"/>
            <p:cNvSpPr/>
            <p:nvPr/>
          </p:nvSpPr>
          <p:spPr>
            <a:xfrm>
              <a:off x="3264950" y="2468250"/>
              <a:ext cx="65250" cy="65250"/>
            </a:xfrm>
            <a:custGeom>
              <a:avLst/>
              <a:gdLst/>
              <a:ahLst/>
              <a:cxnLst/>
              <a:rect l="l" t="t" r="r" b="b"/>
              <a:pathLst>
                <a:path w="2610" h="2610" extrusionOk="0">
                  <a:moveTo>
                    <a:pt x="572" y="1"/>
                  </a:moveTo>
                  <a:lnTo>
                    <a:pt x="1" y="2104"/>
                  </a:lnTo>
                  <a:lnTo>
                    <a:pt x="1" y="2104"/>
                  </a:lnTo>
                  <a:lnTo>
                    <a:pt x="131" y="1973"/>
                  </a:lnTo>
                  <a:cubicBezTo>
                    <a:pt x="205" y="1900"/>
                    <a:pt x="298" y="1863"/>
                    <a:pt x="390" y="1863"/>
                  </a:cubicBezTo>
                  <a:cubicBezTo>
                    <a:pt x="482" y="1863"/>
                    <a:pt x="572" y="1900"/>
                    <a:pt x="637" y="1973"/>
                  </a:cubicBezTo>
                  <a:cubicBezTo>
                    <a:pt x="783" y="2120"/>
                    <a:pt x="783" y="2348"/>
                    <a:pt x="637" y="2479"/>
                  </a:cubicBezTo>
                  <a:lnTo>
                    <a:pt x="506" y="2609"/>
                  </a:lnTo>
                  <a:lnTo>
                    <a:pt x="2609" y="2039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D5A6B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4"/>
            <p:cNvSpPr/>
            <p:nvPr/>
          </p:nvSpPr>
          <p:spPr>
            <a:xfrm>
              <a:off x="3260075" y="2514900"/>
              <a:ext cx="27075" cy="23475"/>
            </a:xfrm>
            <a:custGeom>
              <a:avLst/>
              <a:gdLst/>
              <a:ahLst/>
              <a:cxnLst/>
              <a:rect l="l" t="t" r="r" b="b"/>
              <a:pathLst>
                <a:path w="1083" h="939" extrusionOk="0">
                  <a:moveTo>
                    <a:pt x="576" y="0"/>
                  </a:moveTo>
                  <a:cubicBezTo>
                    <a:pt x="493" y="0"/>
                    <a:pt x="406" y="32"/>
                    <a:pt x="326" y="107"/>
                  </a:cubicBezTo>
                  <a:lnTo>
                    <a:pt x="196" y="238"/>
                  </a:lnTo>
                  <a:lnTo>
                    <a:pt x="0" y="939"/>
                  </a:lnTo>
                  <a:lnTo>
                    <a:pt x="701" y="743"/>
                  </a:lnTo>
                  <a:lnTo>
                    <a:pt x="832" y="613"/>
                  </a:lnTo>
                  <a:cubicBezTo>
                    <a:pt x="1082" y="350"/>
                    <a:pt x="852" y="0"/>
                    <a:pt x="576" y="0"/>
                  </a:cubicBezTo>
                  <a:close/>
                </a:path>
              </a:pathLst>
            </a:custGeom>
            <a:solidFill>
              <a:srgbClr val="D5A6B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4"/>
            <p:cNvSpPr/>
            <p:nvPr/>
          </p:nvSpPr>
          <p:spPr>
            <a:xfrm>
              <a:off x="3279225" y="2224925"/>
              <a:ext cx="294300" cy="294300"/>
            </a:xfrm>
            <a:custGeom>
              <a:avLst/>
              <a:gdLst/>
              <a:ahLst/>
              <a:cxnLst/>
              <a:rect l="l" t="t" r="r" b="b"/>
              <a:pathLst>
                <a:path w="11772" h="11772" extrusionOk="0">
                  <a:moveTo>
                    <a:pt x="9734" y="1"/>
                  </a:moveTo>
                  <a:lnTo>
                    <a:pt x="1" y="9717"/>
                  </a:lnTo>
                  <a:lnTo>
                    <a:pt x="1" y="9734"/>
                  </a:lnTo>
                  <a:lnTo>
                    <a:pt x="2038" y="11772"/>
                  </a:lnTo>
                  <a:lnTo>
                    <a:pt x="2055" y="11772"/>
                  </a:lnTo>
                  <a:lnTo>
                    <a:pt x="11772" y="2039"/>
                  </a:lnTo>
                  <a:lnTo>
                    <a:pt x="9734" y="1"/>
                  </a:lnTo>
                  <a:close/>
                </a:path>
              </a:pathLst>
            </a:custGeom>
            <a:solidFill>
              <a:srgbClr val="D5A6B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4"/>
            <p:cNvSpPr/>
            <p:nvPr/>
          </p:nvSpPr>
          <p:spPr>
            <a:xfrm>
              <a:off x="3547825" y="2161850"/>
              <a:ext cx="90500" cy="88775"/>
            </a:xfrm>
            <a:custGeom>
              <a:avLst/>
              <a:gdLst/>
              <a:ahLst/>
              <a:cxnLst/>
              <a:rect l="l" t="t" r="r" b="b"/>
              <a:pathLst>
                <a:path w="3620" h="3551" extrusionOk="0">
                  <a:moveTo>
                    <a:pt x="1794" y="1"/>
                  </a:moveTo>
                  <a:cubicBezTo>
                    <a:pt x="1610" y="1"/>
                    <a:pt x="1427" y="70"/>
                    <a:pt x="1288" y="209"/>
                  </a:cubicBezTo>
                  <a:lnTo>
                    <a:pt x="0" y="1497"/>
                  </a:lnTo>
                  <a:lnTo>
                    <a:pt x="2055" y="3551"/>
                  </a:lnTo>
                  <a:lnTo>
                    <a:pt x="3343" y="2263"/>
                  </a:lnTo>
                  <a:cubicBezTo>
                    <a:pt x="3620" y="1986"/>
                    <a:pt x="3620" y="1529"/>
                    <a:pt x="3343" y="1252"/>
                  </a:cubicBezTo>
                  <a:lnTo>
                    <a:pt x="2299" y="209"/>
                  </a:lnTo>
                  <a:cubicBezTo>
                    <a:pt x="2161" y="70"/>
                    <a:pt x="1977" y="1"/>
                    <a:pt x="1794" y="1"/>
                  </a:cubicBezTo>
                  <a:close/>
                </a:path>
              </a:pathLst>
            </a:custGeom>
            <a:solidFill>
              <a:srgbClr val="D5A6B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4"/>
            <p:cNvSpPr/>
            <p:nvPr/>
          </p:nvSpPr>
          <p:spPr>
            <a:xfrm>
              <a:off x="3522550" y="2199250"/>
              <a:ext cx="25300" cy="25700"/>
            </a:xfrm>
            <a:custGeom>
              <a:avLst/>
              <a:gdLst/>
              <a:ahLst/>
              <a:cxnLst/>
              <a:rect l="l" t="t" r="r" b="b"/>
              <a:pathLst>
                <a:path w="1012" h="1028" extrusionOk="0">
                  <a:moveTo>
                    <a:pt x="1" y="1028"/>
                  </a:moveTo>
                  <a:lnTo>
                    <a:pt x="1011" y="1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D5A6B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4"/>
            <p:cNvSpPr/>
            <p:nvPr/>
          </p:nvSpPr>
          <p:spPr>
            <a:xfrm>
              <a:off x="3522550" y="2199250"/>
              <a:ext cx="76650" cy="76650"/>
            </a:xfrm>
            <a:custGeom>
              <a:avLst/>
              <a:gdLst/>
              <a:ahLst/>
              <a:cxnLst/>
              <a:rect l="l" t="t" r="r" b="b"/>
              <a:pathLst>
                <a:path w="3066" h="3066" extrusionOk="0">
                  <a:moveTo>
                    <a:pt x="1011" y="1"/>
                  </a:moveTo>
                  <a:lnTo>
                    <a:pt x="1" y="1028"/>
                  </a:lnTo>
                  <a:lnTo>
                    <a:pt x="2039" y="3066"/>
                  </a:lnTo>
                  <a:lnTo>
                    <a:pt x="3066" y="2055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D5A6B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55"/>
          <p:cNvSpPr txBox="1"/>
          <p:nvPr/>
        </p:nvSpPr>
        <p:spPr>
          <a:xfrm>
            <a:off x="857249" y="703400"/>
            <a:ext cx="2177261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A4C2F4"/>
                </a:solidFill>
                <a:latin typeface="Bree Serif"/>
                <a:ea typeface="Bree Serif"/>
                <a:cs typeface="Bree Serif"/>
                <a:sym typeface="Bree Serif"/>
              </a:rPr>
              <a:t>Optimal Routing</a:t>
            </a:r>
            <a:endParaRPr sz="2000" dirty="0">
              <a:solidFill>
                <a:srgbClr val="A4C2F4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479" name="Google Shape;1479;p55"/>
          <p:cNvPicPr preferRelativeResize="0"/>
          <p:nvPr/>
        </p:nvPicPr>
        <p:blipFill rotWithShape="1">
          <a:blip r:embed="rId3">
            <a:alphaModFix/>
          </a:blip>
          <a:srcRect t="999"/>
          <a:stretch/>
        </p:blipFill>
        <p:spPr>
          <a:xfrm>
            <a:off x="2713925" y="1406775"/>
            <a:ext cx="3899350" cy="3426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0" name="Google Shape;1480;p55"/>
          <p:cNvGrpSpPr/>
          <p:nvPr/>
        </p:nvGrpSpPr>
        <p:grpSpPr>
          <a:xfrm>
            <a:off x="3032380" y="709317"/>
            <a:ext cx="366513" cy="402516"/>
            <a:chOff x="3084386" y="3389340"/>
            <a:chExt cx="353880" cy="330745"/>
          </a:xfrm>
        </p:grpSpPr>
        <p:sp>
          <p:nvSpPr>
            <p:cNvPr id="1481" name="Google Shape;1481;p55"/>
            <p:cNvSpPr/>
            <p:nvPr/>
          </p:nvSpPr>
          <p:spPr>
            <a:xfrm>
              <a:off x="3084386" y="3458430"/>
              <a:ext cx="353880" cy="261655"/>
            </a:xfrm>
            <a:custGeom>
              <a:avLst/>
              <a:gdLst/>
              <a:ahLst/>
              <a:cxnLst/>
              <a:rect l="l" t="t" r="r" b="b"/>
              <a:pathLst>
                <a:path w="13476" h="9964" extrusionOk="0">
                  <a:moveTo>
                    <a:pt x="1024" y="1"/>
                  </a:moveTo>
                  <a:cubicBezTo>
                    <a:pt x="459" y="1"/>
                    <a:pt x="0" y="451"/>
                    <a:pt x="0" y="1015"/>
                  </a:cubicBezTo>
                  <a:lnTo>
                    <a:pt x="0" y="8949"/>
                  </a:lnTo>
                  <a:cubicBezTo>
                    <a:pt x="0" y="9514"/>
                    <a:pt x="459" y="9964"/>
                    <a:pt x="1024" y="9964"/>
                  </a:cubicBezTo>
                  <a:lnTo>
                    <a:pt x="12461" y="9964"/>
                  </a:lnTo>
                  <a:cubicBezTo>
                    <a:pt x="13025" y="9964"/>
                    <a:pt x="13475" y="9514"/>
                    <a:pt x="13475" y="8949"/>
                  </a:cubicBezTo>
                  <a:lnTo>
                    <a:pt x="13475" y="1015"/>
                  </a:lnTo>
                  <a:cubicBezTo>
                    <a:pt x="13475" y="451"/>
                    <a:pt x="13025" y="1"/>
                    <a:pt x="12461" y="1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55"/>
            <p:cNvSpPr/>
            <p:nvPr/>
          </p:nvSpPr>
          <p:spPr>
            <a:xfrm>
              <a:off x="3084386" y="3458430"/>
              <a:ext cx="176940" cy="261655"/>
            </a:xfrm>
            <a:custGeom>
              <a:avLst/>
              <a:gdLst/>
              <a:ahLst/>
              <a:cxnLst/>
              <a:rect l="l" t="t" r="r" b="b"/>
              <a:pathLst>
                <a:path w="6738" h="9964" extrusionOk="0">
                  <a:moveTo>
                    <a:pt x="995" y="1"/>
                  </a:moveTo>
                  <a:cubicBezTo>
                    <a:pt x="440" y="1"/>
                    <a:pt x="0" y="460"/>
                    <a:pt x="0" y="1015"/>
                  </a:cubicBezTo>
                  <a:lnTo>
                    <a:pt x="0" y="8949"/>
                  </a:lnTo>
                  <a:cubicBezTo>
                    <a:pt x="0" y="9504"/>
                    <a:pt x="440" y="9964"/>
                    <a:pt x="995" y="9964"/>
                  </a:cubicBezTo>
                  <a:lnTo>
                    <a:pt x="6738" y="9964"/>
                  </a:lnTo>
                  <a:lnTo>
                    <a:pt x="6738" y="1"/>
                  </a:ln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55"/>
            <p:cNvSpPr/>
            <p:nvPr/>
          </p:nvSpPr>
          <p:spPr>
            <a:xfrm>
              <a:off x="3115031" y="3489102"/>
              <a:ext cx="292825" cy="200574"/>
            </a:xfrm>
            <a:custGeom>
              <a:avLst/>
              <a:gdLst/>
              <a:ahLst/>
              <a:cxnLst/>
              <a:rect l="l" t="t" r="r" b="b"/>
              <a:pathLst>
                <a:path w="11151" h="7638" extrusionOk="0">
                  <a:moveTo>
                    <a:pt x="278" y="1"/>
                  </a:moveTo>
                  <a:cubicBezTo>
                    <a:pt x="125" y="1"/>
                    <a:pt x="10" y="115"/>
                    <a:pt x="10" y="269"/>
                  </a:cubicBezTo>
                  <a:lnTo>
                    <a:pt x="10" y="7360"/>
                  </a:lnTo>
                  <a:cubicBezTo>
                    <a:pt x="1" y="7513"/>
                    <a:pt x="125" y="7628"/>
                    <a:pt x="278" y="7638"/>
                  </a:cubicBezTo>
                  <a:lnTo>
                    <a:pt x="10873" y="7638"/>
                  </a:lnTo>
                  <a:cubicBezTo>
                    <a:pt x="11026" y="7638"/>
                    <a:pt x="11150" y="7513"/>
                    <a:pt x="11141" y="7360"/>
                  </a:cubicBezTo>
                  <a:lnTo>
                    <a:pt x="11141" y="269"/>
                  </a:lnTo>
                  <a:cubicBezTo>
                    <a:pt x="11141" y="115"/>
                    <a:pt x="11026" y="1"/>
                    <a:pt x="10873" y="1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55"/>
            <p:cNvSpPr/>
            <p:nvPr/>
          </p:nvSpPr>
          <p:spPr>
            <a:xfrm>
              <a:off x="3115031" y="3489102"/>
              <a:ext cx="146294" cy="200338"/>
            </a:xfrm>
            <a:custGeom>
              <a:avLst/>
              <a:gdLst/>
              <a:ahLst/>
              <a:cxnLst/>
              <a:rect l="l" t="t" r="r" b="b"/>
              <a:pathLst>
                <a:path w="5571" h="7629" extrusionOk="0">
                  <a:moveTo>
                    <a:pt x="269" y="1"/>
                  </a:moveTo>
                  <a:cubicBezTo>
                    <a:pt x="125" y="1"/>
                    <a:pt x="1" y="125"/>
                    <a:pt x="10" y="269"/>
                  </a:cubicBezTo>
                  <a:lnTo>
                    <a:pt x="10" y="7360"/>
                  </a:lnTo>
                  <a:cubicBezTo>
                    <a:pt x="1" y="7504"/>
                    <a:pt x="125" y="7628"/>
                    <a:pt x="269" y="7628"/>
                  </a:cubicBezTo>
                  <a:lnTo>
                    <a:pt x="5571" y="7628"/>
                  </a:lnTo>
                  <a:lnTo>
                    <a:pt x="5571" y="1"/>
                  </a:ln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55"/>
            <p:cNvSpPr/>
            <p:nvPr/>
          </p:nvSpPr>
          <p:spPr>
            <a:xfrm>
              <a:off x="3191947" y="3389340"/>
              <a:ext cx="138994" cy="115885"/>
            </a:xfrm>
            <a:custGeom>
              <a:avLst/>
              <a:gdLst/>
              <a:ahLst/>
              <a:cxnLst/>
              <a:rect l="l" t="t" r="r" b="b"/>
              <a:pathLst>
                <a:path w="5293" h="4413" extrusionOk="0">
                  <a:moveTo>
                    <a:pt x="2249" y="0"/>
                  </a:moveTo>
                  <a:cubicBezTo>
                    <a:pt x="1646" y="0"/>
                    <a:pt x="1168" y="479"/>
                    <a:pt x="1168" y="1072"/>
                  </a:cubicBezTo>
                  <a:lnTo>
                    <a:pt x="1168" y="1579"/>
                  </a:lnTo>
                  <a:cubicBezTo>
                    <a:pt x="1168" y="1838"/>
                    <a:pt x="957" y="2048"/>
                    <a:pt x="699" y="2048"/>
                  </a:cubicBezTo>
                  <a:lnTo>
                    <a:pt x="498" y="2048"/>
                  </a:lnTo>
                  <a:cubicBezTo>
                    <a:pt x="220" y="2048"/>
                    <a:pt x="0" y="2268"/>
                    <a:pt x="0" y="2536"/>
                  </a:cubicBezTo>
                  <a:lnTo>
                    <a:pt x="0" y="3914"/>
                  </a:lnTo>
                  <a:cubicBezTo>
                    <a:pt x="0" y="4192"/>
                    <a:pt x="220" y="4412"/>
                    <a:pt x="498" y="4412"/>
                  </a:cubicBezTo>
                  <a:lnTo>
                    <a:pt x="4795" y="4412"/>
                  </a:lnTo>
                  <a:cubicBezTo>
                    <a:pt x="5072" y="4412"/>
                    <a:pt x="5293" y="4192"/>
                    <a:pt x="5293" y="3914"/>
                  </a:cubicBezTo>
                  <a:lnTo>
                    <a:pt x="5293" y="2536"/>
                  </a:lnTo>
                  <a:cubicBezTo>
                    <a:pt x="5293" y="2268"/>
                    <a:pt x="5072" y="2048"/>
                    <a:pt x="4795" y="2048"/>
                  </a:cubicBezTo>
                  <a:lnTo>
                    <a:pt x="4594" y="2048"/>
                  </a:lnTo>
                  <a:cubicBezTo>
                    <a:pt x="4336" y="2048"/>
                    <a:pt x="4125" y="1838"/>
                    <a:pt x="4125" y="1579"/>
                  </a:cubicBezTo>
                  <a:lnTo>
                    <a:pt x="4125" y="1072"/>
                  </a:lnTo>
                  <a:cubicBezTo>
                    <a:pt x="4125" y="479"/>
                    <a:pt x="3637" y="0"/>
                    <a:pt x="3044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55"/>
            <p:cNvSpPr/>
            <p:nvPr/>
          </p:nvSpPr>
          <p:spPr>
            <a:xfrm>
              <a:off x="3223091" y="3538103"/>
              <a:ext cx="137261" cy="97792"/>
            </a:xfrm>
            <a:custGeom>
              <a:avLst/>
              <a:gdLst/>
              <a:ahLst/>
              <a:cxnLst/>
              <a:rect l="l" t="t" r="r" b="b"/>
              <a:pathLst>
                <a:path w="5227" h="3724" extrusionOk="0">
                  <a:moveTo>
                    <a:pt x="4623" y="1"/>
                  </a:moveTo>
                  <a:lnTo>
                    <a:pt x="4604" y="10"/>
                  </a:lnTo>
                  <a:lnTo>
                    <a:pt x="4020" y="297"/>
                  </a:lnTo>
                  <a:cubicBezTo>
                    <a:pt x="3915" y="355"/>
                    <a:pt x="3867" y="479"/>
                    <a:pt x="3915" y="594"/>
                  </a:cubicBezTo>
                  <a:cubicBezTo>
                    <a:pt x="3950" y="672"/>
                    <a:pt x="4032" y="718"/>
                    <a:pt x="4119" y="718"/>
                  </a:cubicBezTo>
                  <a:cubicBezTo>
                    <a:pt x="4150" y="718"/>
                    <a:pt x="4182" y="712"/>
                    <a:pt x="4212" y="699"/>
                  </a:cubicBezTo>
                  <a:lnTo>
                    <a:pt x="4365" y="623"/>
                  </a:lnTo>
                  <a:lnTo>
                    <a:pt x="4365" y="623"/>
                  </a:lnTo>
                  <a:cubicBezTo>
                    <a:pt x="4078" y="1580"/>
                    <a:pt x="3580" y="2298"/>
                    <a:pt x="2882" y="2738"/>
                  </a:cubicBezTo>
                  <a:cubicBezTo>
                    <a:pt x="2181" y="3183"/>
                    <a:pt x="1189" y="3280"/>
                    <a:pt x="523" y="3280"/>
                  </a:cubicBezTo>
                  <a:cubicBezTo>
                    <a:pt x="416" y="3280"/>
                    <a:pt x="318" y="3278"/>
                    <a:pt x="231" y="3274"/>
                  </a:cubicBezTo>
                  <a:cubicBezTo>
                    <a:pt x="225" y="3273"/>
                    <a:pt x="220" y="3273"/>
                    <a:pt x="215" y="3273"/>
                  </a:cubicBezTo>
                  <a:cubicBezTo>
                    <a:pt x="97" y="3273"/>
                    <a:pt x="1" y="3375"/>
                    <a:pt x="1" y="3494"/>
                  </a:cubicBezTo>
                  <a:cubicBezTo>
                    <a:pt x="1" y="3609"/>
                    <a:pt x="97" y="3704"/>
                    <a:pt x="211" y="3714"/>
                  </a:cubicBezTo>
                  <a:cubicBezTo>
                    <a:pt x="432" y="3714"/>
                    <a:pt x="738" y="3724"/>
                    <a:pt x="872" y="3724"/>
                  </a:cubicBezTo>
                  <a:cubicBezTo>
                    <a:pt x="889" y="3724"/>
                    <a:pt x="906" y="3724"/>
                    <a:pt x="923" y="3724"/>
                  </a:cubicBezTo>
                  <a:cubicBezTo>
                    <a:pt x="1691" y="3724"/>
                    <a:pt x="2456" y="3514"/>
                    <a:pt x="3111" y="3111"/>
                  </a:cubicBezTo>
                  <a:cubicBezTo>
                    <a:pt x="3886" y="2623"/>
                    <a:pt x="4442" y="1848"/>
                    <a:pt x="4767" y="824"/>
                  </a:cubicBezTo>
                  <a:lnTo>
                    <a:pt x="4796" y="891"/>
                  </a:lnTo>
                  <a:cubicBezTo>
                    <a:pt x="4834" y="967"/>
                    <a:pt x="4910" y="1010"/>
                    <a:pt x="4988" y="1010"/>
                  </a:cubicBezTo>
                  <a:cubicBezTo>
                    <a:pt x="5027" y="1010"/>
                    <a:pt x="5067" y="999"/>
                    <a:pt x="5102" y="977"/>
                  </a:cubicBezTo>
                  <a:cubicBezTo>
                    <a:pt x="5198" y="910"/>
                    <a:pt x="5226" y="776"/>
                    <a:pt x="5159" y="671"/>
                  </a:cubicBezTo>
                  <a:lnTo>
                    <a:pt x="4872" y="96"/>
                  </a:lnTo>
                  <a:lnTo>
                    <a:pt x="4863" y="77"/>
                  </a:lnTo>
                  <a:cubicBezTo>
                    <a:pt x="4843" y="58"/>
                    <a:pt x="4834" y="49"/>
                    <a:pt x="4824" y="39"/>
                  </a:cubicBezTo>
                  <a:lnTo>
                    <a:pt x="4796" y="20"/>
                  </a:lnTo>
                  <a:lnTo>
                    <a:pt x="4767" y="10"/>
                  </a:lnTo>
                  <a:lnTo>
                    <a:pt x="4748" y="1"/>
                  </a:lnTo>
                  <a:close/>
                </a:path>
              </a:pathLst>
            </a:custGeom>
            <a:solidFill>
              <a:srgbClr val="ACB9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55"/>
            <p:cNvSpPr/>
            <p:nvPr/>
          </p:nvSpPr>
          <p:spPr>
            <a:xfrm>
              <a:off x="3182651" y="3610475"/>
              <a:ext cx="40467" cy="34532"/>
            </a:xfrm>
            <a:custGeom>
              <a:avLst/>
              <a:gdLst/>
              <a:ahLst/>
              <a:cxnLst/>
              <a:rect l="l" t="t" r="r" b="b"/>
              <a:pathLst>
                <a:path w="1541" h="1315" extrusionOk="0">
                  <a:moveTo>
                    <a:pt x="660" y="1"/>
                  </a:moveTo>
                  <a:cubicBezTo>
                    <a:pt x="297" y="1"/>
                    <a:pt x="0" y="288"/>
                    <a:pt x="0" y="652"/>
                  </a:cubicBezTo>
                  <a:cubicBezTo>
                    <a:pt x="0" y="1053"/>
                    <a:pt x="324" y="1314"/>
                    <a:pt x="664" y="1314"/>
                  </a:cubicBezTo>
                  <a:cubicBezTo>
                    <a:pt x="826" y="1314"/>
                    <a:pt x="993" y="1254"/>
                    <a:pt x="1129" y="1121"/>
                  </a:cubicBezTo>
                  <a:cubicBezTo>
                    <a:pt x="1541" y="709"/>
                    <a:pt x="1244" y="1"/>
                    <a:pt x="660" y="1"/>
                  </a:cubicBezTo>
                  <a:close/>
                </a:path>
              </a:pathLst>
            </a:custGeom>
            <a:solidFill>
              <a:srgbClr val="ACB9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55"/>
            <p:cNvSpPr/>
            <p:nvPr/>
          </p:nvSpPr>
          <p:spPr>
            <a:xfrm>
              <a:off x="3145729" y="3529489"/>
              <a:ext cx="39495" cy="35005"/>
            </a:xfrm>
            <a:custGeom>
              <a:avLst/>
              <a:gdLst/>
              <a:ahLst/>
              <a:cxnLst/>
              <a:rect l="l" t="t" r="r" b="b"/>
              <a:pathLst>
                <a:path w="1504" h="1333" extrusionOk="0">
                  <a:moveTo>
                    <a:pt x="313" y="1"/>
                  </a:moveTo>
                  <a:cubicBezTo>
                    <a:pt x="143" y="1"/>
                    <a:pt x="0" y="222"/>
                    <a:pt x="162" y="377"/>
                  </a:cubicBezTo>
                  <a:lnTo>
                    <a:pt x="439" y="664"/>
                  </a:lnTo>
                  <a:lnTo>
                    <a:pt x="162" y="951"/>
                  </a:lnTo>
                  <a:cubicBezTo>
                    <a:pt x="66" y="1037"/>
                    <a:pt x="66" y="1181"/>
                    <a:pt x="162" y="1267"/>
                  </a:cubicBezTo>
                  <a:cubicBezTo>
                    <a:pt x="200" y="1305"/>
                    <a:pt x="255" y="1324"/>
                    <a:pt x="311" y="1324"/>
                  </a:cubicBezTo>
                  <a:cubicBezTo>
                    <a:pt x="368" y="1324"/>
                    <a:pt x="425" y="1305"/>
                    <a:pt x="468" y="1267"/>
                  </a:cubicBezTo>
                  <a:lnTo>
                    <a:pt x="755" y="980"/>
                  </a:lnTo>
                  <a:lnTo>
                    <a:pt x="1033" y="1267"/>
                  </a:lnTo>
                  <a:cubicBezTo>
                    <a:pt x="1081" y="1313"/>
                    <a:pt x="1134" y="1332"/>
                    <a:pt x="1186" y="1332"/>
                  </a:cubicBezTo>
                  <a:cubicBezTo>
                    <a:pt x="1357" y="1332"/>
                    <a:pt x="1504" y="1113"/>
                    <a:pt x="1349" y="951"/>
                  </a:cubicBezTo>
                  <a:lnTo>
                    <a:pt x="1062" y="673"/>
                  </a:lnTo>
                  <a:lnTo>
                    <a:pt x="1349" y="386"/>
                  </a:lnTo>
                  <a:cubicBezTo>
                    <a:pt x="1504" y="224"/>
                    <a:pt x="1357" y="5"/>
                    <a:pt x="1186" y="5"/>
                  </a:cubicBezTo>
                  <a:cubicBezTo>
                    <a:pt x="1134" y="5"/>
                    <a:pt x="1081" y="24"/>
                    <a:pt x="1033" y="70"/>
                  </a:cubicBezTo>
                  <a:lnTo>
                    <a:pt x="755" y="357"/>
                  </a:lnTo>
                  <a:lnTo>
                    <a:pt x="468" y="70"/>
                  </a:lnTo>
                  <a:cubicBezTo>
                    <a:pt x="419" y="21"/>
                    <a:pt x="365" y="1"/>
                    <a:pt x="313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55"/>
            <p:cNvSpPr/>
            <p:nvPr/>
          </p:nvSpPr>
          <p:spPr>
            <a:xfrm>
              <a:off x="3345252" y="3621741"/>
              <a:ext cx="39521" cy="34978"/>
            </a:xfrm>
            <a:custGeom>
              <a:avLst/>
              <a:gdLst/>
              <a:ahLst/>
              <a:cxnLst/>
              <a:rect l="l" t="t" r="r" b="b"/>
              <a:pathLst>
                <a:path w="1505" h="1332" extrusionOk="0">
                  <a:moveTo>
                    <a:pt x="318" y="0"/>
                  </a:moveTo>
                  <a:cubicBezTo>
                    <a:pt x="149" y="0"/>
                    <a:pt x="1" y="222"/>
                    <a:pt x="163" y="376"/>
                  </a:cubicBezTo>
                  <a:lnTo>
                    <a:pt x="440" y="673"/>
                  </a:lnTo>
                  <a:lnTo>
                    <a:pt x="163" y="950"/>
                  </a:lnTo>
                  <a:cubicBezTo>
                    <a:pt x="1" y="1112"/>
                    <a:pt x="145" y="1331"/>
                    <a:pt x="316" y="1331"/>
                  </a:cubicBezTo>
                  <a:cubicBezTo>
                    <a:pt x="367" y="1331"/>
                    <a:pt x="421" y="1312"/>
                    <a:pt x="469" y="1266"/>
                  </a:cubicBezTo>
                  <a:lnTo>
                    <a:pt x="756" y="979"/>
                  </a:lnTo>
                  <a:lnTo>
                    <a:pt x="1034" y="1266"/>
                  </a:lnTo>
                  <a:cubicBezTo>
                    <a:pt x="1082" y="1312"/>
                    <a:pt x="1135" y="1331"/>
                    <a:pt x="1186" y="1331"/>
                  </a:cubicBezTo>
                  <a:cubicBezTo>
                    <a:pt x="1358" y="1331"/>
                    <a:pt x="1504" y="1112"/>
                    <a:pt x="1349" y="950"/>
                  </a:cubicBezTo>
                  <a:lnTo>
                    <a:pt x="1062" y="673"/>
                  </a:lnTo>
                  <a:lnTo>
                    <a:pt x="1349" y="385"/>
                  </a:lnTo>
                  <a:cubicBezTo>
                    <a:pt x="1503" y="225"/>
                    <a:pt x="1361" y="8"/>
                    <a:pt x="1191" y="8"/>
                  </a:cubicBezTo>
                  <a:cubicBezTo>
                    <a:pt x="1139" y="8"/>
                    <a:pt x="1084" y="29"/>
                    <a:pt x="1034" y="79"/>
                  </a:cubicBezTo>
                  <a:lnTo>
                    <a:pt x="756" y="357"/>
                  </a:lnTo>
                  <a:lnTo>
                    <a:pt x="469" y="70"/>
                  </a:lnTo>
                  <a:cubicBezTo>
                    <a:pt x="422" y="21"/>
                    <a:pt x="369" y="0"/>
                    <a:pt x="318" y="0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55"/>
            <p:cNvSpPr/>
            <p:nvPr/>
          </p:nvSpPr>
          <p:spPr>
            <a:xfrm>
              <a:off x="3245491" y="3544930"/>
              <a:ext cx="39705" cy="34873"/>
            </a:xfrm>
            <a:custGeom>
              <a:avLst/>
              <a:gdLst/>
              <a:ahLst/>
              <a:cxnLst/>
              <a:rect l="l" t="t" r="r" b="b"/>
              <a:pathLst>
                <a:path w="1512" h="1328" extrusionOk="0">
                  <a:moveTo>
                    <a:pt x="320" y="1"/>
                  </a:moveTo>
                  <a:cubicBezTo>
                    <a:pt x="150" y="1"/>
                    <a:pt x="0" y="220"/>
                    <a:pt x="162" y="382"/>
                  </a:cubicBezTo>
                  <a:lnTo>
                    <a:pt x="449" y="669"/>
                  </a:lnTo>
                  <a:lnTo>
                    <a:pt x="162" y="947"/>
                  </a:lnTo>
                  <a:cubicBezTo>
                    <a:pt x="76" y="1033"/>
                    <a:pt x="76" y="1176"/>
                    <a:pt x="162" y="1262"/>
                  </a:cubicBezTo>
                  <a:cubicBezTo>
                    <a:pt x="205" y="1301"/>
                    <a:pt x="260" y="1320"/>
                    <a:pt x="315" y="1320"/>
                  </a:cubicBezTo>
                  <a:cubicBezTo>
                    <a:pt x="371" y="1320"/>
                    <a:pt x="426" y="1301"/>
                    <a:pt x="469" y="1262"/>
                  </a:cubicBezTo>
                  <a:lnTo>
                    <a:pt x="756" y="975"/>
                  </a:lnTo>
                  <a:lnTo>
                    <a:pt x="1043" y="1262"/>
                  </a:lnTo>
                  <a:cubicBezTo>
                    <a:pt x="1089" y="1309"/>
                    <a:pt x="1141" y="1328"/>
                    <a:pt x="1192" y="1328"/>
                  </a:cubicBezTo>
                  <a:cubicBezTo>
                    <a:pt x="1361" y="1328"/>
                    <a:pt x="1511" y="1109"/>
                    <a:pt x="1349" y="947"/>
                  </a:cubicBezTo>
                  <a:lnTo>
                    <a:pt x="1062" y="669"/>
                  </a:lnTo>
                  <a:lnTo>
                    <a:pt x="1349" y="382"/>
                  </a:lnTo>
                  <a:cubicBezTo>
                    <a:pt x="1511" y="220"/>
                    <a:pt x="1361" y="1"/>
                    <a:pt x="1192" y="1"/>
                  </a:cubicBezTo>
                  <a:cubicBezTo>
                    <a:pt x="1141" y="1"/>
                    <a:pt x="1089" y="20"/>
                    <a:pt x="1043" y="66"/>
                  </a:cubicBezTo>
                  <a:lnTo>
                    <a:pt x="756" y="353"/>
                  </a:lnTo>
                  <a:lnTo>
                    <a:pt x="469" y="66"/>
                  </a:lnTo>
                  <a:cubicBezTo>
                    <a:pt x="423" y="20"/>
                    <a:pt x="370" y="1"/>
                    <a:pt x="320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55"/>
            <p:cNvSpPr/>
            <p:nvPr/>
          </p:nvSpPr>
          <p:spPr>
            <a:xfrm>
              <a:off x="3191947" y="3389340"/>
              <a:ext cx="69642" cy="115885"/>
            </a:xfrm>
            <a:custGeom>
              <a:avLst/>
              <a:gdLst/>
              <a:ahLst/>
              <a:cxnLst/>
              <a:rect l="l" t="t" r="r" b="b"/>
              <a:pathLst>
                <a:path w="2652" h="4413" extrusionOk="0">
                  <a:moveTo>
                    <a:pt x="2249" y="0"/>
                  </a:moveTo>
                  <a:cubicBezTo>
                    <a:pt x="1646" y="0"/>
                    <a:pt x="1168" y="479"/>
                    <a:pt x="1168" y="1072"/>
                  </a:cubicBezTo>
                  <a:lnTo>
                    <a:pt x="1168" y="1579"/>
                  </a:lnTo>
                  <a:cubicBezTo>
                    <a:pt x="1168" y="1838"/>
                    <a:pt x="957" y="2048"/>
                    <a:pt x="699" y="2048"/>
                  </a:cubicBezTo>
                  <a:lnTo>
                    <a:pt x="498" y="2048"/>
                  </a:lnTo>
                  <a:cubicBezTo>
                    <a:pt x="220" y="2048"/>
                    <a:pt x="0" y="2268"/>
                    <a:pt x="0" y="2536"/>
                  </a:cubicBezTo>
                  <a:lnTo>
                    <a:pt x="0" y="3914"/>
                  </a:lnTo>
                  <a:cubicBezTo>
                    <a:pt x="0" y="4192"/>
                    <a:pt x="220" y="4412"/>
                    <a:pt x="498" y="4412"/>
                  </a:cubicBezTo>
                  <a:lnTo>
                    <a:pt x="2651" y="4412"/>
                  </a:lnTo>
                  <a:lnTo>
                    <a:pt x="2642" y="0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55"/>
            <p:cNvSpPr/>
            <p:nvPr/>
          </p:nvSpPr>
          <p:spPr>
            <a:xfrm>
              <a:off x="3240449" y="3450683"/>
              <a:ext cx="36711" cy="31670"/>
            </a:xfrm>
            <a:custGeom>
              <a:avLst/>
              <a:gdLst/>
              <a:ahLst/>
              <a:cxnLst/>
              <a:rect l="l" t="t" r="r" b="b"/>
              <a:pathLst>
                <a:path w="1398" h="1206" extrusionOk="0">
                  <a:moveTo>
                    <a:pt x="798" y="1"/>
                  </a:moveTo>
                  <a:cubicBezTo>
                    <a:pt x="650" y="1"/>
                    <a:pt x="498" y="57"/>
                    <a:pt x="374" y="181"/>
                  </a:cubicBezTo>
                  <a:cubicBezTo>
                    <a:pt x="0" y="554"/>
                    <a:pt x="268" y="1205"/>
                    <a:pt x="795" y="1205"/>
                  </a:cubicBezTo>
                  <a:cubicBezTo>
                    <a:pt x="1130" y="1205"/>
                    <a:pt x="1398" y="937"/>
                    <a:pt x="1398" y="602"/>
                  </a:cubicBezTo>
                  <a:cubicBezTo>
                    <a:pt x="1398" y="241"/>
                    <a:pt x="1106" y="1"/>
                    <a:pt x="798" y="1"/>
                  </a:cubicBezTo>
                  <a:close/>
                </a:path>
              </a:pathLst>
            </a:custGeom>
            <a:solidFill>
              <a:srgbClr val="EB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56"/>
          <p:cNvSpPr txBox="1"/>
          <p:nvPr/>
        </p:nvSpPr>
        <p:spPr>
          <a:xfrm>
            <a:off x="1062400" y="476250"/>
            <a:ext cx="2058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Bill Tracking</a:t>
            </a:r>
            <a:endParaRPr sz="20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grpSp>
        <p:nvGrpSpPr>
          <p:cNvPr id="1498" name="Google Shape;1498;p56"/>
          <p:cNvGrpSpPr/>
          <p:nvPr/>
        </p:nvGrpSpPr>
        <p:grpSpPr>
          <a:xfrm>
            <a:off x="2715161" y="506410"/>
            <a:ext cx="472103" cy="432293"/>
            <a:chOff x="7968621" y="3365489"/>
            <a:chExt cx="375818" cy="357651"/>
          </a:xfrm>
        </p:grpSpPr>
        <p:sp>
          <p:nvSpPr>
            <p:cNvPr id="1499" name="Google Shape;1499;p56"/>
            <p:cNvSpPr/>
            <p:nvPr/>
          </p:nvSpPr>
          <p:spPr>
            <a:xfrm>
              <a:off x="7968621" y="3367403"/>
              <a:ext cx="355371" cy="355738"/>
            </a:xfrm>
            <a:custGeom>
              <a:avLst/>
              <a:gdLst/>
              <a:ahLst/>
              <a:cxnLst/>
              <a:rect l="l" t="t" r="r" b="b"/>
              <a:pathLst>
                <a:path w="13556" h="13570" extrusionOk="0">
                  <a:moveTo>
                    <a:pt x="6771" y="1"/>
                  </a:moveTo>
                  <a:cubicBezTo>
                    <a:pt x="3032" y="1"/>
                    <a:pt x="1" y="3032"/>
                    <a:pt x="1" y="6785"/>
                  </a:cubicBezTo>
                  <a:cubicBezTo>
                    <a:pt x="1" y="10524"/>
                    <a:pt x="3032" y="13570"/>
                    <a:pt x="6771" y="13570"/>
                  </a:cubicBezTo>
                  <a:cubicBezTo>
                    <a:pt x="10524" y="13570"/>
                    <a:pt x="13556" y="10524"/>
                    <a:pt x="13556" y="6785"/>
                  </a:cubicBezTo>
                  <a:cubicBezTo>
                    <a:pt x="13556" y="3032"/>
                    <a:pt x="10524" y="1"/>
                    <a:pt x="677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56"/>
            <p:cNvSpPr/>
            <p:nvPr/>
          </p:nvSpPr>
          <p:spPr>
            <a:xfrm>
              <a:off x="8123027" y="3365489"/>
              <a:ext cx="203979" cy="355423"/>
            </a:xfrm>
            <a:custGeom>
              <a:avLst/>
              <a:gdLst/>
              <a:ahLst/>
              <a:cxnLst/>
              <a:rect l="l" t="t" r="r" b="b"/>
              <a:pathLst>
                <a:path w="7781" h="13558" extrusionOk="0">
                  <a:moveTo>
                    <a:pt x="987" y="1"/>
                  </a:moveTo>
                  <a:cubicBezTo>
                    <a:pt x="952" y="1"/>
                    <a:pt x="916" y="1"/>
                    <a:pt x="881" y="1"/>
                  </a:cubicBezTo>
                  <a:lnTo>
                    <a:pt x="881" y="74"/>
                  </a:lnTo>
                  <a:lnTo>
                    <a:pt x="347" y="74"/>
                  </a:lnTo>
                  <a:lnTo>
                    <a:pt x="217" y="88"/>
                  </a:lnTo>
                  <a:lnTo>
                    <a:pt x="145" y="88"/>
                  </a:lnTo>
                  <a:lnTo>
                    <a:pt x="72" y="102"/>
                  </a:lnTo>
                  <a:lnTo>
                    <a:pt x="0" y="102"/>
                  </a:lnTo>
                  <a:cubicBezTo>
                    <a:pt x="3378" y="550"/>
                    <a:pt x="5890" y="3423"/>
                    <a:pt x="5890" y="6815"/>
                  </a:cubicBezTo>
                  <a:cubicBezTo>
                    <a:pt x="5890" y="10222"/>
                    <a:pt x="3378" y="13094"/>
                    <a:pt x="0" y="13542"/>
                  </a:cubicBezTo>
                  <a:lnTo>
                    <a:pt x="72" y="13542"/>
                  </a:lnTo>
                  <a:lnTo>
                    <a:pt x="145" y="13556"/>
                  </a:lnTo>
                  <a:lnTo>
                    <a:pt x="881" y="13556"/>
                  </a:lnTo>
                  <a:cubicBezTo>
                    <a:pt x="925" y="13557"/>
                    <a:pt x="969" y="13557"/>
                    <a:pt x="1012" y="13557"/>
                  </a:cubicBezTo>
                  <a:cubicBezTo>
                    <a:pt x="4749" y="13557"/>
                    <a:pt x="7781" y="10524"/>
                    <a:pt x="7781" y="6786"/>
                  </a:cubicBezTo>
                  <a:cubicBezTo>
                    <a:pt x="7781" y="3025"/>
                    <a:pt x="4735" y="1"/>
                    <a:pt x="98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56"/>
            <p:cNvSpPr/>
            <p:nvPr/>
          </p:nvSpPr>
          <p:spPr>
            <a:xfrm>
              <a:off x="8123027" y="3459365"/>
              <a:ext cx="221412" cy="236538"/>
            </a:xfrm>
            <a:custGeom>
              <a:avLst/>
              <a:gdLst/>
              <a:ahLst/>
              <a:cxnLst/>
              <a:rect l="l" t="t" r="r" b="b"/>
              <a:pathLst>
                <a:path w="8446" h="9023" extrusionOk="0">
                  <a:moveTo>
                    <a:pt x="6857" y="0"/>
                  </a:moveTo>
                  <a:lnTo>
                    <a:pt x="6641" y="419"/>
                  </a:lnTo>
                  <a:cubicBezTo>
                    <a:pt x="6280" y="1069"/>
                    <a:pt x="5327" y="1231"/>
                    <a:pt x="4464" y="1231"/>
                  </a:cubicBezTo>
                  <a:cubicBezTo>
                    <a:pt x="3602" y="1231"/>
                    <a:pt x="2830" y="1069"/>
                    <a:pt x="2830" y="1069"/>
                  </a:cubicBezTo>
                  <a:lnTo>
                    <a:pt x="0" y="2685"/>
                  </a:lnTo>
                  <a:lnTo>
                    <a:pt x="4504" y="9022"/>
                  </a:lnTo>
                  <a:lnTo>
                    <a:pt x="4706" y="8893"/>
                  </a:lnTo>
                  <a:cubicBezTo>
                    <a:pt x="7449" y="7030"/>
                    <a:pt x="8445" y="3450"/>
                    <a:pt x="7059" y="433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56"/>
            <p:cNvSpPr/>
            <p:nvPr/>
          </p:nvSpPr>
          <p:spPr>
            <a:xfrm>
              <a:off x="8224820" y="3460493"/>
              <a:ext cx="99171" cy="235778"/>
            </a:xfrm>
            <a:custGeom>
              <a:avLst/>
              <a:gdLst/>
              <a:ahLst/>
              <a:cxnLst/>
              <a:rect l="l" t="t" r="r" b="b"/>
              <a:pathLst>
                <a:path w="3783" h="8994" extrusionOk="0">
                  <a:moveTo>
                    <a:pt x="2960" y="1"/>
                  </a:moveTo>
                  <a:lnTo>
                    <a:pt x="2758" y="376"/>
                  </a:lnTo>
                  <a:cubicBezTo>
                    <a:pt x="2483" y="852"/>
                    <a:pt x="2180" y="1300"/>
                    <a:pt x="1848" y="1718"/>
                  </a:cubicBezTo>
                  <a:cubicBezTo>
                    <a:pt x="2368" y="4014"/>
                    <a:pt x="1675" y="6424"/>
                    <a:pt x="0" y="8070"/>
                  </a:cubicBezTo>
                  <a:lnTo>
                    <a:pt x="621" y="8994"/>
                  </a:lnTo>
                  <a:cubicBezTo>
                    <a:pt x="2599" y="7738"/>
                    <a:pt x="3783" y="5558"/>
                    <a:pt x="3783" y="3234"/>
                  </a:cubicBezTo>
                  <a:cubicBezTo>
                    <a:pt x="3783" y="2108"/>
                    <a:pt x="3508" y="997"/>
                    <a:pt x="29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56"/>
            <p:cNvSpPr/>
            <p:nvPr/>
          </p:nvSpPr>
          <p:spPr>
            <a:xfrm>
              <a:off x="7993210" y="3552822"/>
              <a:ext cx="213102" cy="170319"/>
            </a:xfrm>
            <a:custGeom>
              <a:avLst/>
              <a:gdLst/>
              <a:ahLst/>
              <a:cxnLst/>
              <a:rect l="l" t="t" r="r" b="b"/>
              <a:pathLst>
                <a:path w="8129" h="6497" extrusionOk="0">
                  <a:moveTo>
                    <a:pt x="3769" y="1"/>
                  </a:moveTo>
                  <a:lnTo>
                    <a:pt x="1" y="3191"/>
                  </a:lnTo>
                  <a:lnTo>
                    <a:pt x="116" y="3364"/>
                  </a:lnTo>
                  <a:cubicBezTo>
                    <a:pt x="1358" y="5313"/>
                    <a:pt x="3523" y="6497"/>
                    <a:pt x="5833" y="6497"/>
                  </a:cubicBezTo>
                  <a:cubicBezTo>
                    <a:pt x="6511" y="6497"/>
                    <a:pt x="7190" y="6396"/>
                    <a:pt x="7839" y="6194"/>
                  </a:cubicBezTo>
                  <a:lnTo>
                    <a:pt x="8128" y="6107"/>
                  </a:lnTo>
                  <a:lnTo>
                    <a:pt x="37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56"/>
            <p:cNvSpPr/>
            <p:nvPr/>
          </p:nvSpPr>
          <p:spPr>
            <a:xfrm>
              <a:off x="8123027" y="3695484"/>
              <a:ext cx="83652" cy="27657"/>
            </a:xfrm>
            <a:custGeom>
              <a:avLst/>
              <a:gdLst/>
              <a:ahLst/>
              <a:cxnLst/>
              <a:rect l="l" t="t" r="r" b="b"/>
              <a:pathLst>
                <a:path w="3191" h="1055" extrusionOk="0">
                  <a:moveTo>
                    <a:pt x="2743" y="1"/>
                  </a:moveTo>
                  <a:cubicBezTo>
                    <a:pt x="1906" y="535"/>
                    <a:pt x="967" y="882"/>
                    <a:pt x="0" y="1011"/>
                  </a:cubicBezTo>
                  <a:cubicBezTo>
                    <a:pt x="289" y="1040"/>
                    <a:pt x="592" y="1055"/>
                    <a:pt x="881" y="1055"/>
                  </a:cubicBezTo>
                  <a:cubicBezTo>
                    <a:pt x="1675" y="1055"/>
                    <a:pt x="2454" y="925"/>
                    <a:pt x="3191" y="665"/>
                  </a:cubicBezTo>
                  <a:lnTo>
                    <a:pt x="2743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56"/>
            <p:cNvSpPr/>
            <p:nvPr/>
          </p:nvSpPr>
          <p:spPr>
            <a:xfrm>
              <a:off x="8091988" y="3529753"/>
              <a:ext cx="149871" cy="183190"/>
            </a:xfrm>
            <a:custGeom>
              <a:avLst/>
              <a:gdLst/>
              <a:ahLst/>
              <a:cxnLst/>
              <a:rect l="l" t="t" r="r" b="b"/>
              <a:pathLst>
                <a:path w="5717" h="6988" extrusionOk="0">
                  <a:moveTo>
                    <a:pt x="1184" y="0"/>
                  </a:moveTo>
                  <a:lnTo>
                    <a:pt x="1" y="881"/>
                  </a:lnTo>
                  <a:lnTo>
                    <a:pt x="4346" y="6987"/>
                  </a:lnTo>
                  <a:lnTo>
                    <a:pt x="4519" y="6929"/>
                  </a:lnTo>
                  <a:cubicBezTo>
                    <a:pt x="4865" y="6785"/>
                    <a:pt x="5183" y="6641"/>
                    <a:pt x="5500" y="6453"/>
                  </a:cubicBezTo>
                  <a:lnTo>
                    <a:pt x="5717" y="6323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56"/>
            <p:cNvSpPr/>
            <p:nvPr/>
          </p:nvSpPr>
          <p:spPr>
            <a:xfrm>
              <a:off x="8193781" y="3671654"/>
              <a:ext cx="48078" cy="41656"/>
            </a:xfrm>
            <a:custGeom>
              <a:avLst/>
              <a:gdLst/>
              <a:ahLst/>
              <a:cxnLst/>
              <a:rect l="l" t="t" r="r" b="b"/>
              <a:pathLst>
                <a:path w="1834" h="1589" extrusionOk="0">
                  <a:moveTo>
                    <a:pt x="1184" y="1"/>
                  </a:moveTo>
                  <a:cubicBezTo>
                    <a:pt x="824" y="361"/>
                    <a:pt x="434" y="665"/>
                    <a:pt x="1" y="939"/>
                  </a:cubicBezTo>
                  <a:lnTo>
                    <a:pt x="477" y="1588"/>
                  </a:lnTo>
                  <a:cubicBezTo>
                    <a:pt x="953" y="1415"/>
                    <a:pt x="1401" y="1184"/>
                    <a:pt x="1834" y="910"/>
                  </a:cubicBezTo>
                  <a:lnTo>
                    <a:pt x="118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56"/>
            <p:cNvSpPr/>
            <p:nvPr/>
          </p:nvSpPr>
          <p:spPr>
            <a:xfrm>
              <a:off x="7976197" y="3452549"/>
              <a:ext cx="239553" cy="183951"/>
            </a:xfrm>
            <a:custGeom>
              <a:avLst/>
              <a:gdLst/>
              <a:ahLst/>
              <a:cxnLst/>
              <a:rect l="l" t="t" r="r" b="b"/>
              <a:pathLst>
                <a:path w="9138" h="7017" extrusionOk="0">
                  <a:moveTo>
                    <a:pt x="7954" y="0"/>
                  </a:moveTo>
                  <a:lnTo>
                    <a:pt x="0" y="5529"/>
                  </a:lnTo>
                  <a:lnTo>
                    <a:pt x="58" y="5746"/>
                  </a:lnTo>
                  <a:cubicBezTo>
                    <a:pt x="188" y="6107"/>
                    <a:pt x="347" y="6468"/>
                    <a:pt x="534" y="6800"/>
                  </a:cubicBezTo>
                  <a:lnTo>
                    <a:pt x="650" y="7016"/>
                  </a:lnTo>
                  <a:lnTo>
                    <a:pt x="9138" y="881"/>
                  </a:lnTo>
                  <a:lnTo>
                    <a:pt x="795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56"/>
            <p:cNvSpPr/>
            <p:nvPr/>
          </p:nvSpPr>
          <p:spPr>
            <a:xfrm>
              <a:off x="8168064" y="3365516"/>
              <a:ext cx="141928" cy="177607"/>
            </a:xfrm>
            <a:custGeom>
              <a:avLst/>
              <a:gdLst/>
              <a:ahLst/>
              <a:cxnLst/>
              <a:rect l="l" t="t" r="r" b="b"/>
              <a:pathLst>
                <a:path w="5414" h="6775" extrusionOk="0">
                  <a:moveTo>
                    <a:pt x="2700" y="0"/>
                  </a:moveTo>
                  <a:cubicBezTo>
                    <a:pt x="1198" y="0"/>
                    <a:pt x="0" y="1227"/>
                    <a:pt x="43" y="2729"/>
                  </a:cubicBezTo>
                  <a:cubicBezTo>
                    <a:pt x="43" y="4028"/>
                    <a:pt x="2122" y="6265"/>
                    <a:pt x="2541" y="6698"/>
                  </a:cubicBezTo>
                  <a:cubicBezTo>
                    <a:pt x="2584" y="6749"/>
                    <a:pt x="2645" y="6774"/>
                    <a:pt x="2707" y="6774"/>
                  </a:cubicBezTo>
                  <a:cubicBezTo>
                    <a:pt x="2768" y="6774"/>
                    <a:pt x="2829" y="6749"/>
                    <a:pt x="2873" y="6698"/>
                  </a:cubicBezTo>
                  <a:cubicBezTo>
                    <a:pt x="3291" y="6265"/>
                    <a:pt x="5370" y="4028"/>
                    <a:pt x="5370" y="2729"/>
                  </a:cubicBezTo>
                  <a:cubicBezTo>
                    <a:pt x="5413" y="1227"/>
                    <a:pt x="4201" y="0"/>
                    <a:pt x="270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56"/>
            <p:cNvSpPr/>
            <p:nvPr/>
          </p:nvSpPr>
          <p:spPr>
            <a:xfrm>
              <a:off x="8197189" y="3397944"/>
              <a:ext cx="73061" cy="62575"/>
            </a:xfrm>
            <a:custGeom>
              <a:avLst/>
              <a:gdLst/>
              <a:ahLst/>
              <a:cxnLst/>
              <a:rect l="l" t="t" r="r" b="b"/>
              <a:pathLst>
                <a:path w="2787" h="2387" extrusionOk="0">
                  <a:moveTo>
                    <a:pt x="1583" y="1"/>
                  </a:moveTo>
                  <a:cubicBezTo>
                    <a:pt x="1291" y="1"/>
                    <a:pt x="993" y="109"/>
                    <a:pt x="751" y="351"/>
                  </a:cubicBezTo>
                  <a:cubicBezTo>
                    <a:pt x="1" y="1102"/>
                    <a:pt x="535" y="2387"/>
                    <a:pt x="1589" y="2387"/>
                  </a:cubicBezTo>
                  <a:cubicBezTo>
                    <a:pt x="2253" y="2387"/>
                    <a:pt x="2787" y="1853"/>
                    <a:pt x="2787" y="1203"/>
                  </a:cubicBezTo>
                  <a:cubicBezTo>
                    <a:pt x="2787" y="479"/>
                    <a:pt x="2197" y="1"/>
                    <a:pt x="158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56"/>
            <p:cNvSpPr/>
            <p:nvPr/>
          </p:nvSpPr>
          <p:spPr>
            <a:xfrm>
              <a:off x="8025376" y="3423451"/>
              <a:ext cx="80270" cy="73402"/>
            </a:xfrm>
            <a:custGeom>
              <a:avLst/>
              <a:gdLst/>
              <a:ahLst/>
              <a:cxnLst/>
              <a:rect l="l" t="t" r="r" b="b"/>
              <a:pathLst>
                <a:path w="3062" h="2800" extrusionOk="0">
                  <a:moveTo>
                    <a:pt x="1662" y="1"/>
                  </a:moveTo>
                  <a:cubicBezTo>
                    <a:pt x="1107" y="1"/>
                    <a:pt x="566" y="325"/>
                    <a:pt x="347" y="908"/>
                  </a:cubicBezTo>
                  <a:cubicBezTo>
                    <a:pt x="1" y="1818"/>
                    <a:pt x="679" y="2799"/>
                    <a:pt x="1661" y="2799"/>
                  </a:cubicBezTo>
                  <a:cubicBezTo>
                    <a:pt x="2441" y="2799"/>
                    <a:pt x="3061" y="2179"/>
                    <a:pt x="3061" y="1399"/>
                  </a:cubicBezTo>
                  <a:cubicBezTo>
                    <a:pt x="3061" y="1284"/>
                    <a:pt x="2960" y="1183"/>
                    <a:pt x="2845" y="1183"/>
                  </a:cubicBezTo>
                  <a:lnTo>
                    <a:pt x="1964" y="1183"/>
                  </a:lnTo>
                  <a:cubicBezTo>
                    <a:pt x="1955" y="1182"/>
                    <a:pt x="1946" y="1181"/>
                    <a:pt x="1937" y="1181"/>
                  </a:cubicBezTo>
                  <a:cubicBezTo>
                    <a:pt x="1641" y="1181"/>
                    <a:pt x="1641" y="1631"/>
                    <a:pt x="1937" y="1631"/>
                  </a:cubicBezTo>
                  <a:cubicBezTo>
                    <a:pt x="1946" y="1631"/>
                    <a:pt x="1955" y="1631"/>
                    <a:pt x="1964" y="1630"/>
                  </a:cubicBezTo>
                  <a:lnTo>
                    <a:pt x="2599" y="1630"/>
                  </a:lnTo>
                  <a:cubicBezTo>
                    <a:pt x="2481" y="2112"/>
                    <a:pt x="2073" y="2358"/>
                    <a:pt x="1665" y="2358"/>
                  </a:cubicBezTo>
                  <a:cubicBezTo>
                    <a:pt x="1278" y="2358"/>
                    <a:pt x="892" y="2137"/>
                    <a:pt x="752" y="1688"/>
                  </a:cubicBezTo>
                  <a:cubicBezTo>
                    <a:pt x="528" y="1008"/>
                    <a:pt x="1072" y="437"/>
                    <a:pt x="1668" y="437"/>
                  </a:cubicBezTo>
                  <a:cubicBezTo>
                    <a:pt x="1882" y="437"/>
                    <a:pt x="2102" y="510"/>
                    <a:pt x="2296" y="677"/>
                  </a:cubicBezTo>
                  <a:cubicBezTo>
                    <a:pt x="2341" y="713"/>
                    <a:pt x="2388" y="729"/>
                    <a:pt x="2433" y="729"/>
                  </a:cubicBezTo>
                  <a:cubicBezTo>
                    <a:pt x="2601" y="729"/>
                    <a:pt x="2734" y="505"/>
                    <a:pt x="2585" y="345"/>
                  </a:cubicBezTo>
                  <a:cubicBezTo>
                    <a:pt x="2314" y="111"/>
                    <a:pt x="1985" y="1"/>
                    <a:pt x="166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11" name="Google Shape;151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3550" y="1091100"/>
            <a:ext cx="2389925" cy="393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2" name="Google Shape;1512;p56"/>
          <p:cNvPicPr preferRelativeResize="0"/>
          <p:nvPr/>
        </p:nvPicPr>
        <p:blipFill rotWithShape="1">
          <a:blip r:embed="rId4">
            <a:alphaModFix/>
          </a:blip>
          <a:srcRect l="1536"/>
          <a:stretch/>
        </p:blipFill>
        <p:spPr>
          <a:xfrm>
            <a:off x="4983600" y="1091100"/>
            <a:ext cx="2058900" cy="393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3" name="Google Shape;1513;p56"/>
          <p:cNvSpPr/>
          <p:nvPr/>
        </p:nvSpPr>
        <p:spPr>
          <a:xfrm rot="2486719">
            <a:off x="2893254" y="3483895"/>
            <a:ext cx="766566" cy="35986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57"/>
          <p:cNvSpPr txBox="1"/>
          <p:nvPr/>
        </p:nvSpPr>
        <p:spPr>
          <a:xfrm>
            <a:off x="1099400" y="587250"/>
            <a:ext cx="335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FA8DC"/>
                </a:solidFill>
                <a:latin typeface="Bree Serif"/>
                <a:ea typeface="Bree Serif"/>
                <a:cs typeface="Bree Serif"/>
                <a:sym typeface="Bree Serif"/>
              </a:rPr>
              <a:t>Proof of Delivery</a:t>
            </a:r>
            <a:endParaRPr sz="2000">
              <a:solidFill>
                <a:srgbClr val="6FA8DC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519" name="Google Shape;1519;p57"/>
          <p:cNvPicPr preferRelativeResize="0"/>
          <p:nvPr/>
        </p:nvPicPr>
        <p:blipFill rotWithShape="1">
          <a:blip r:embed="rId3">
            <a:alphaModFix/>
          </a:blip>
          <a:srcRect l="724" t="1419"/>
          <a:stretch/>
        </p:blipFill>
        <p:spPr>
          <a:xfrm>
            <a:off x="1864975" y="1346300"/>
            <a:ext cx="5453826" cy="3218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0" name="Google Shape;1520;p57"/>
          <p:cNvGrpSpPr/>
          <p:nvPr/>
        </p:nvGrpSpPr>
        <p:grpSpPr>
          <a:xfrm>
            <a:off x="3278544" y="587239"/>
            <a:ext cx="459404" cy="492615"/>
            <a:chOff x="1765162" y="3346789"/>
            <a:chExt cx="292801" cy="359258"/>
          </a:xfrm>
        </p:grpSpPr>
        <p:sp>
          <p:nvSpPr>
            <p:cNvPr id="1521" name="Google Shape;1521;p57"/>
            <p:cNvSpPr/>
            <p:nvPr/>
          </p:nvSpPr>
          <p:spPr>
            <a:xfrm>
              <a:off x="1765423" y="3394001"/>
              <a:ext cx="230821" cy="312047"/>
            </a:xfrm>
            <a:custGeom>
              <a:avLst/>
              <a:gdLst/>
              <a:ahLst/>
              <a:cxnLst/>
              <a:rect l="l" t="t" r="r" b="b"/>
              <a:pathLst>
                <a:path w="8815" h="11917" extrusionOk="0">
                  <a:moveTo>
                    <a:pt x="219" y="1"/>
                  </a:moveTo>
                  <a:cubicBezTo>
                    <a:pt x="95" y="1"/>
                    <a:pt x="0" y="96"/>
                    <a:pt x="0" y="220"/>
                  </a:cubicBezTo>
                  <a:lnTo>
                    <a:pt x="0" y="9283"/>
                  </a:lnTo>
                  <a:lnTo>
                    <a:pt x="1927" y="11220"/>
                  </a:lnTo>
                  <a:lnTo>
                    <a:pt x="2624" y="11916"/>
                  </a:lnTo>
                  <a:lnTo>
                    <a:pt x="8586" y="11916"/>
                  </a:lnTo>
                  <a:cubicBezTo>
                    <a:pt x="8710" y="11916"/>
                    <a:pt x="8805" y="11821"/>
                    <a:pt x="8815" y="11697"/>
                  </a:cubicBezTo>
                  <a:lnTo>
                    <a:pt x="8815" y="1"/>
                  </a:ln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57"/>
            <p:cNvSpPr/>
            <p:nvPr/>
          </p:nvSpPr>
          <p:spPr>
            <a:xfrm>
              <a:off x="1765162" y="3624088"/>
              <a:ext cx="81959" cy="81959"/>
            </a:xfrm>
            <a:custGeom>
              <a:avLst/>
              <a:gdLst/>
              <a:ahLst/>
              <a:cxnLst/>
              <a:rect l="l" t="t" r="r" b="b"/>
              <a:pathLst>
                <a:path w="3130" h="3130" extrusionOk="0">
                  <a:moveTo>
                    <a:pt x="1" y="0"/>
                  </a:moveTo>
                  <a:lnTo>
                    <a:pt x="1" y="496"/>
                  </a:lnTo>
                  <a:lnTo>
                    <a:pt x="1937" y="2433"/>
                  </a:lnTo>
                  <a:lnTo>
                    <a:pt x="2634" y="3129"/>
                  </a:lnTo>
                  <a:lnTo>
                    <a:pt x="3130" y="3129"/>
                  </a:lnTo>
                  <a:lnTo>
                    <a:pt x="3130" y="267"/>
                  </a:lnTo>
                  <a:cubicBezTo>
                    <a:pt x="3130" y="115"/>
                    <a:pt x="3006" y="0"/>
                    <a:pt x="2862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57"/>
            <p:cNvSpPr/>
            <p:nvPr/>
          </p:nvSpPr>
          <p:spPr>
            <a:xfrm>
              <a:off x="1896558" y="3394001"/>
              <a:ext cx="99686" cy="103719"/>
            </a:xfrm>
            <a:custGeom>
              <a:avLst/>
              <a:gdLst/>
              <a:ahLst/>
              <a:cxnLst/>
              <a:rect l="l" t="t" r="r" b="b"/>
              <a:pathLst>
                <a:path w="3807" h="3961" extrusionOk="0">
                  <a:moveTo>
                    <a:pt x="497" y="1"/>
                  </a:moveTo>
                  <a:cubicBezTo>
                    <a:pt x="1" y="2014"/>
                    <a:pt x="1527" y="3960"/>
                    <a:pt x="3597" y="3960"/>
                  </a:cubicBezTo>
                  <a:cubicBezTo>
                    <a:pt x="3664" y="3960"/>
                    <a:pt x="3731" y="3950"/>
                    <a:pt x="3807" y="3950"/>
                  </a:cubicBezTo>
                  <a:lnTo>
                    <a:pt x="3807" y="1"/>
                  </a:ln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57"/>
            <p:cNvSpPr/>
            <p:nvPr/>
          </p:nvSpPr>
          <p:spPr>
            <a:xfrm>
              <a:off x="1816379" y="3394001"/>
              <a:ext cx="179629" cy="312047"/>
            </a:xfrm>
            <a:custGeom>
              <a:avLst/>
              <a:gdLst/>
              <a:ahLst/>
              <a:cxnLst/>
              <a:rect l="l" t="t" r="r" b="b"/>
              <a:pathLst>
                <a:path w="6860" h="11917" extrusionOk="0">
                  <a:moveTo>
                    <a:pt x="6106" y="1"/>
                  </a:moveTo>
                  <a:lnTo>
                    <a:pt x="6106" y="11239"/>
                  </a:lnTo>
                  <a:lnTo>
                    <a:pt x="0" y="11239"/>
                  </a:lnTo>
                  <a:lnTo>
                    <a:pt x="678" y="11916"/>
                  </a:lnTo>
                  <a:lnTo>
                    <a:pt x="6640" y="11916"/>
                  </a:lnTo>
                  <a:cubicBezTo>
                    <a:pt x="6764" y="11916"/>
                    <a:pt x="6859" y="11821"/>
                    <a:pt x="6859" y="11697"/>
                  </a:cubicBezTo>
                  <a:lnTo>
                    <a:pt x="6859" y="1"/>
                  </a:ln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57"/>
            <p:cNvSpPr/>
            <p:nvPr/>
          </p:nvSpPr>
          <p:spPr>
            <a:xfrm>
              <a:off x="1799647" y="3462448"/>
              <a:ext cx="162138" cy="23776"/>
            </a:xfrm>
            <a:custGeom>
              <a:avLst/>
              <a:gdLst/>
              <a:ahLst/>
              <a:cxnLst/>
              <a:rect l="l" t="t" r="r" b="b"/>
              <a:pathLst>
                <a:path w="6192" h="908" extrusionOk="0">
                  <a:moveTo>
                    <a:pt x="219" y="1"/>
                  </a:moveTo>
                  <a:cubicBezTo>
                    <a:pt x="95" y="1"/>
                    <a:pt x="0" y="106"/>
                    <a:pt x="0" y="230"/>
                  </a:cubicBezTo>
                  <a:lnTo>
                    <a:pt x="0" y="688"/>
                  </a:lnTo>
                  <a:cubicBezTo>
                    <a:pt x="0" y="802"/>
                    <a:pt x="95" y="907"/>
                    <a:pt x="219" y="907"/>
                  </a:cubicBezTo>
                  <a:lnTo>
                    <a:pt x="5962" y="907"/>
                  </a:lnTo>
                  <a:cubicBezTo>
                    <a:pt x="6087" y="907"/>
                    <a:pt x="6191" y="802"/>
                    <a:pt x="6191" y="688"/>
                  </a:cubicBezTo>
                  <a:lnTo>
                    <a:pt x="6191" y="230"/>
                  </a:lnTo>
                  <a:cubicBezTo>
                    <a:pt x="6191" y="106"/>
                    <a:pt x="6087" y="1"/>
                    <a:pt x="5962" y="1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57"/>
            <p:cNvSpPr/>
            <p:nvPr/>
          </p:nvSpPr>
          <p:spPr>
            <a:xfrm>
              <a:off x="1922795" y="3462710"/>
              <a:ext cx="38989" cy="23514"/>
            </a:xfrm>
            <a:custGeom>
              <a:avLst/>
              <a:gdLst/>
              <a:ahLst/>
              <a:cxnLst/>
              <a:rect l="l" t="t" r="r" b="b"/>
              <a:pathLst>
                <a:path w="1489" h="898" extrusionOk="0">
                  <a:moveTo>
                    <a:pt x="0" y="0"/>
                  </a:moveTo>
                  <a:cubicBezTo>
                    <a:pt x="258" y="363"/>
                    <a:pt x="601" y="668"/>
                    <a:pt x="983" y="897"/>
                  </a:cubicBezTo>
                  <a:lnTo>
                    <a:pt x="1259" y="897"/>
                  </a:lnTo>
                  <a:cubicBezTo>
                    <a:pt x="1384" y="897"/>
                    <a:pt x="1488" y="792"/>
                    <a:pt x="1488" y="678"/>
                  </a:cubicBezTo>
                  <a:lnTo>
                    <a:pt x="1488" y="220"/>
                  </a:lnTo>
                  <a:cubicBezTo>
                    <a:pt x="1479" y="96"/>
                    <a:pt x="1384" y="0"/>
                    <a:pt x="1259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57"/>
            <p:cNvSpPr/>
            <p:nvPr/>
          </p:nvSpPr>
          <p:spPr>
            <a:xfrm>
              <a:off x="1765162" y="3637076"/>
              <a:ext cx="68971" cy="68971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" y="0"/>
                  </a:moveTo>
                  <a:lnTo>
                    <a:pt x="2634" y="2633"/>
                  </a:lnTo>
                  <a:lnTo>
                    <a:pt x="2634" y="220"/>
                  </a:lnTo>
                  <a:cubicBezTo>
                    <a:pt x="2634" y="96"/>
                    <a:pt x="2538" y="0"/>
                    <a:pt x="2414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57"/>
            <p:cNvSpPr/>
            <p:nvPr/>
          </p:nvSpPr>
          <p:spPr>
            <a:xfrm>
              <a:off x="1923528" y="3346789"/>
              <a:ext cx="134434" cy="134434"/>
            </a:xfrm>
            <a:custGeom>
              <a:avLst/>
              <a:gdLst/>
              <a:ahLst/>
              <a:cxnLst/>
              <a:rect l="l" t="t" r="r" b="b"/>
              <a:pathLst>
                <a:path w="5134" h="5134" extrusionOk="0">
                  <a:moveTo>
                    <a:pt x="2567" y="1"/>
                  </a:moveTo>
                  <a:cubicBezTo>
                    <a:pt x="1155" y="1"/>
                    <a:pt x="1" y="1155"/>
                    <a:pt x="1" y="2567"/>
                  </a:cubicBezTo>
                  <a:cubicBezTo>
                    <a:pt x="1" y="3989"/>
                    <a:pt x="1155" y="5133"/>
                    <a:pt x="2567" y="5133"/>
                  </a:cubicBezTo>
                  <a:cubicBezTo>
                    <a:pt x="3989" y="5133"/>
                    <a:pt x="5133" y="3989"/>
                    <a:pt x="5133" y="2567"/>
                  </a:cubicBezTo>
                  <a:cubicBezTo>
                    <a:pt x="5133" y="1155"/>
                    <a:pt x="3989" y="1"/>
                    <a:pt x="2567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57"/>
            <p:cNvSpPr/>
            <p:nvPr/>
          </p:nvSpPr>
          <p:spPr>
            <a:xfrm>
              <a:off x="1978255" y="3377033"/>
              <a:ext cx="48730" cy="48730"/>
            </a:xfrm>
            <a:custGeom>
              <a:avLst/>
              <a:gdLst/>
              <a:ahLst/>
              <a:cxnLst/>
              <a:rect l="l" t="t" r="r" b="b"/>
              <a:pathLst>
                <a:path w="1861" h="1861" extrusionOk="0">
                  <a:moveTo>
                    <a:pt x="925" y="0"/>
                  </a:moveTo>
                  <a:cubicBezTo>
                    <a:pt x="410" y="0"/>
                    <a:pt x="0" y="420"/>
                    <a:pt x="0" y="935"/>
                  </a:cubicBezTo>
                  <a:cubicBezTo>
                    <a:pt x="0" y="1450"/>
                    <a:pt x="410" y="1861"/>
                    <a:pt x="925" y="1861"/>
                  </a:cubicBezTo>
                  <a:cubicBezTo>
                    <a:pt x="1441" y="1861"/>
                    <a:pt x="1860" y="1450"/>
                    <a:pt x="1860" y="935"/>
                  </a:cubicBezTo>
                  <a:cubicBezTo>
                    <a:pt x="1860" y="420"/>
                    <a:pt x="1441" y="0"/>
                    <a:pt x="925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57"/>
            <p:cNvSpPr/>
            <p:nvPr/>
          </p:nvSpPr>
          <p:spPr>
            <a:xfrm>
              <a:off x="1960999" y="3371560"/>
              <a:ext cx="82587" cy="59702"/>
            </a:xfrm>
            <a:custGeom>
              <a:avLst/>
              <a:gdLst/>
              <a:ahLst/>
              <a:cxnLst/>
              <a:rect l="l" t="t" r="r" b="b"/>
              <a:pathLst>
                <a:path w="3154" h="2280" extrusionOk="0">
                  <a:moveTo>
                    <a:pt x="1584" y="419"/>
                  </a:moveTo>
                  <a:cubicBezTo>
                    <a:pt x="1775" y="419"/>
                    <a:pt x="1966" y="495"/>
                    <a:pt x="2100" y="629"/>
                  </a:cubicBezTo>
                  <a:cubicBezTo>
                    <a:pt x="2578" y="1115"/>
                    <a:pt x="2187" y="1872"/>
                    <a:pt x="1598" y="1872"/>
                  </a:cubicBezTo>
                  <a:cubicBezTo>
                    <a:pt x="1505" y="1872"/>
                    <a:pt x="1408" y="1853"/>
                    <a:pt x="1308" y="1812"/>
                  </a:cubicBezTo>
                  <a:cubicBezTo>
                    <a:pt x="583" y="1507"/>
                    <a:pt x="793" y="419"/>
                    <a:pt x="1584" y="419"/>
                  </a:cubicBezTo>
                  <a:close/>
                  <a:moveTo>
                    <a:pt x="1608" y="1"/>
                  </a:moveTo>
                  <a:cubicBezTo>
                    <a:pt x="1463" y="1"/>
                    <a:pt x="1311" y="30"/>
                    <a:pt x="1155" y="95"/>
                  </a:cubicBezTo>
                  <a:cubicBezTo>
                    <a:pt x="1" y="572"/>
                    <a:pt x="344" y="2279"/>
                    <a:pt x="1584" y="2279"/>
                  </a:cubicBezTo>
                  <a:cubicBezTo>
                    <a:pt x="1890" y="2279"/>
                    <a:pt x="2176" y="2155"/>
                    <a:pt x="2395" y="1946"/>
                  </a:cubicBezTo>
                  <a:cubicBezTo>
                    <a:pt x="3154" y="1187"/>
                    <a:pt x="2530" y="1"/>
                    <a:pt x="1608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57"/>
            <p:cNvSpPr/>
            <p:nvPr/>
          </p:nvSpPr>
          <p:spPr>
            <a:xfrm>
              <a:off x="1950028" y="3412592"/>
              <a:ext cx="43755" cy="39408"/>
            </a:xfrm>
            <a:custGeom>
              <a:avLst/>
              <a:gdLst/>
              <a:ahLst/>
              <a:cxnLst/>
              <a:rect l="l" t="t" r="r" b="b"/>
              <a:pathLst>
                <a:path w="1671" h="1505" extrusionOk="0">
                  <a:moveTo>
                    <a:pt x="1359" y="0"/>
                  </a:moveTo>
                  <a:cubicBezTo>
                    <a:pt x="1305" y="0"/>
                    <a:pt x="1249" y="24"/>
                    <a:pt x="1202" y="83"/>
                  </a:cubicBezTo>
                  <a:lnTo>
                    <a:pt x="143" y="1142"/>
                  </a:lnTo>
                  <a:cubicBezTo>
                    <a:pt x="0" y="1275"/>
                    <a:pt x="95" y="1504"/>
                    <a:pt x="286" y="1504"/>
                  </a:cubicBezTo>
                  <a:cubicBezTo>
                    <a:pt x="344" y="1495"/>
                    <a:pt x="391" y="1476"/>
                    <a:pt x="429" y="1437"/>
                  </a:cubicBezTo>
                  <a:lnTo>
                    <a:pt x="1498" y="369"/>
                  </a:lnTo>
                  <a:cubicBezTo>
                    <a:pt x="1670" y="225"/>
                    <a:pt x="1523" y="0"/>
                    <a:pt x="1359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57"/>
            <p:cNvSpPr/>
            <p:nvPr/>
          </p:nvSpPr>
          <p:spPr>
            <a:xfrm>
              <a:off x="1792054" y="3504659"/>
              <a:ext cx="176225" cy="10814"/>
            </a:xfrm>
            <a:custGeom>
              <a:avLst/>
              <a:gdLst/>
              <a:ahLst/>
              <a:cxnLst/>
              <a:rect l="l" t="t" r="r" b="b"/>
              <a:pathLst>
                <a:path w="6730" h="413" extrusionOk="0">
                  <a:moveTo>
                    <a:pt x="272" y="1"/>
                  </a:moveTo>
                  <a:cubicBezTo>
                    <a:pt x="3" y="1"/>
                    <a:pt x="0" y="413"/>
                    <a:pt x="264" y="413"/>
                  </a:cubicBezTo>
                  <a:cubicBezTo>
                    <a:pt x="272" y="413"/>
                    <a:pt x="281" y="412"/>
                    <a:pt x="290" y="411"/>
                  </a:cubicBezTo>
                  <a:lnTo>
                    <a:pt x="6481" y="411"/>
                  </a:lnTo>
                  <a:cubicBezTo>
                    <a:pt x="6729" y="392"/>
                    <a:pt x="6729" y="20"/>
                    <a:pt x="6481" y="1"/>
                  </a:cubicBezTo>
                  <a:lnTo>
                    <a:pt x="290" y="1"/>
                  </a:lnTo>
                  <a:cubicBezTo>
                    <a:pt x="284" y="1"/>
                    <a:pt x="278" y="1"/>
                    <a:pt x="272" y="1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57"/>
            <p:cNvSpPr/>
            <p:nvPr/>
          </p:nvSpPr>
          <p:spPr>
            <a:xfrm>
              <a:off x="1792891" y="3528408"/>
              <a:ext cx="175387" cy="11024"/>
            </a:xfrm>
            <a:custGeom>
              <a:avLst/>
              <a:gdLst/>
              <a:ahLst/>
              <a:cxnLst/>
              <a:rect l="l" t="t" r="r" b="b"/>
              <a:pathLst>
                <a:path w="6698" h="421" extrusionOk="0">
                  <a:moveTo>
                    <a:pt x="258" y="0"/>
                  </a:moveTo>
                  <a:cubicBezTo>
                    <a:pt x="0" y="20"/>
                    <a:pt x="0" y="392"/>
                    <a:pt x="258" y="420"/>
                  </a:cubicBezTo>
                  <a:lnTo>
                    <a:pt x="6449" y="420"/>
                  </a:lnTo>
                  <a:cubicBezTo>
                    <a:pt x="6697" y="392"/>
                    <a:pt x="6697" y="20"/>
                    <a:pt x="6449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57"/>
            <p:cNvSpPr/>
            <p:nvPr/>
          </p:nvSpPr>
          <p:spPr>
            <a:xfrm>
              <a:off x="1792891" y="3552394"/>
              <a:ext cx="175387" cy="10762"/>
            </a:xfrm>
            <a:custGeom>
              <a:avLst/>
              <a:gdLst/>
              <a:ahLst/>
              <a:cxnLst/>
              <a:rect l="l" t="t" r="r" b="b"/>
              <a:pathLst>
                <a:path w="6698" h="411" extrusionOk="0">
                  <a:moveTo>
                    <a:pt x="258" y="0"/>
                  </a:moveTo>
                  <a:cubicBezTo>
                    <a:pt x="0" y="19"/>
                    <a:pt x="0" y="391"/>
                    <a:pt x="258" y="410"/>
                  </a:cubicBezTo>
                  <a:lnTo>
                    <a:pt x="6449" y="410"/>
                  </a:lnTo>
                  <a:cubicBezTo>
                    <a:pt x="6697" y="391"/>
                    <a:pt x="6697" y="19"/>
                    <a:pt x="6449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57"/>
            <p:cNvSpPr/>
            <p:nvPr/>
          </p:nvSpPr>
          <p:spPr>
            <a:xfrm>
              <a:off x="1792891" y="3576379"/>
              <a:ext cx="175387" cy="10762"/>
            </a:xfrm>
            <a:custGeom>
              <a:avLst/>
              <a:gdLst/>
              <a:ahLst/>
              <a:cxnLst/>
              <a:rect l="l" t="t" r="r" b="b"/>
              <a:pathLst>
                <a:path w="6698" h="411" extrusionOk="0">
                  <a:moveTo>
                    <a:pt x="258" y="0"/>
                  </a:moveTo>
                  <a:cubicBezTo>
                    <a:pt x="0" y="19"/>
                    <a:pt x="0" y="391"/>
                    <a:pt x="258" y="410"/>
                  </a:cubicBezTo>
                  <a:lnTo>
                    <a:pt x="6449" y="410"/>
                  </a:lnTo>
                  <a:cubicBezTo>
                    <a:pt x="6697" y="391"/>
                    <a:pt x="6697" y="19"/>
                    <a:pt x="6449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58"/>
          <p:cNvSpPr txBox="1"/>
          <p:nvPr/>
        </p:nvSpPr>
        <p:spPr>
          <a:xfrm>
            <a:off x="1099400" y="587250"/>
            <a:ext cx="335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FA8DC"/>
                </a:solidFill>
                <a:latin typeface="Bree Serif"/>
                <a:ea typeface="Bree Serif"/>
                <a:cs typeface="Bree Serif"/>
                <a:sym typeface="Bree Serif"/>
              </a:rPr>
              <a:t>Proof of Delivery</a:t>
            </a:r>
            <a:endParaRPr sz="2000">
              <a:solidFill>
                <a:srgbClr val="6FA8DC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541" name="Google Shape;1541;p58"/>
          <p:cNvPicPr preferRelativeResize="0"/>
          <p:nvPr/>
        </p:nvPicPr>
        <p:blipFill rotWithShape="1">
          <a:blip r:embed="rId3">
            <a:alphaModFix/>
          </a:blip>
          <a:srcRect t="1127"/>
          <a:stretch/>
        </p:blipFill>
        <p:spPr>
          <a:xfrm>
            <a:off x="596450" y="1176725"/>
            <a:ext cx="8225226" cy="3558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2" name="Google Shape;1542;p58"/>
          <p:cNvSpPr txBox="1"/>
          <p:nvPr/>
        </p:nvSpPr>
        <p:spPr>
          <a:xfrm>
            <a:off x="1099400" y="587250"/>
            <a:ext cx="335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FA8DC"/>
                </a:solidFill>
                <a:latin typeface="Bree Serif"/>
                <a:ea typeface="Bree Serif"/>
                <a:cs typeface="Bree Serif"/>
                <a:sym typeface="Bree Serif"/>
              </a:rPr>
              <a:t>Proof of Delivery</a:t>
            </a:r>
            <a:endParaRPr sz="2000">
              <a:solidFill>
                <a:srgbClr val="6FA8DC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grpSp>
        <p:nvGrpSpPr>
          <p:cNvPr id="1543" name="Google Shape;1543;p58"/>
          <p:cNvGrpSpPr/>
          <p:nvPr/>
        </p:nvGrpSpPr>
        <p:grpSpPr>
          <a:xfrm>
            <a:off x="3278544" y="587239"/>
            <a:ext cx="459404" cy="492615"/>
            <a:chOff x="1765162" y="3346789"/>
            <a:chExt cx="292801" cy="359258"/>
          </a:xfrm>
        </p:grpSpPr>
        <p:sp>
          <p:nvSpPr>
            <p:cNvPr id="1544" name="Google Shape;1544;p58"/>
            <p:cNvSpPr/>
            <p:nvPr/>
          </p:nvSpPr>
          <p:spPr>
            <a:xfrm>
              <a:off x="1765423" y="3394001"/>
              <a:ext cx="230821" cy="312047"/>
            </a:xfrm>
            <a:custGeom>
              <a:avLst/>
              <a:gdLst/>
              <a:ahLst/>
              <a:cxnLst/>
              <a:rect l="l" t="t" r="r" b="b"/>
              <a:pathLst>
                <a:path w="8815" h="11917" extrusionOk="0">
                  <a:moveTo>
                    <a:pt x="219" y="1"/>
                  </a:moveTo>
                  <a:cubicBezTo>
                    <a:pt x="95" y="1"/>
                    <a:pt x="0" y="96"/>
                    <a:pt x="0" y="220"/>
                  </a:cubicBezTo>
                  <a:lnTo>
                    <a:pt x="0" y="9283"/>
                  </a:lnTo>
                  <a:lnTo>
                    <a:pt x="1927" y="11220"/>
                  </a:lnTo>
                  <a:lnTo>
                    <a:pt x="2624" y="11916"/>
                  </a:lnTo>
                  <a:lnTo>
                    <a:pt x="8586" y="11916"/>
                  </a:lnTo>
                  <a:cubicBezTo>
                    <a:pt x="8710" y="11916"/>
                    <a:pt x="8805" y="11821"/>
                    <a:pt x="8815" y="11697"/>
                  </a:cubicBezTo>
                  <a:lnTo>
                    <a:pt x="8815" y="1"/>
                  </a:ln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58"/>
            <p:cNvSpPr/>
            <p:nvPr/>
          </p:nvSpPr>
          <p:spPr>
            <a:xfrm>
              <a:off x="1765162" y="3624088"/>
              <a:ext cx="81959" cy="81959"/>
            </a:xfrm>
            <a:custGeom>
              <a:avLst/>
              <a:gdLst/>
              <a:ahLst/>
              <a:cxnLst/>
              <a:rect l="l" t="t" r="r" b="b"/>
              <a:pathLst>
                <a:path w="3130" h="3130" extrusionOk="0">
                  <a:moveTo>
                    <a:pt x="1" y="0"/>
                  </a:moveTo>
                  <a:lnTo>
                    <a:pt x="1" y="496"/>
                  </a:lnTo>
                  <a:lnTo>
                    <a:pt x="1937" y="2433"/>
                  </a:lnTo>
                  <a:lnTo>
                    <a:pt x="2634" y="3129"/>
                  </a:lnTo>
                  <a:lnTo>
                    <a:pt x="3130" y="3129"/>
                  </a:lnTo>
                  <a:lnTo>
                    <a:pt x="3130" y="267"/>
                  </a:lnTo>
                  <a:cubicBezTo>
                    <a:pt x="3130" y="115"/>
                    <a:pt x="3006" y="0"/>
                    <a:pt x="2862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58"/>
            <p:cNvSpPr/>
            <p:nvPr/>
          </p:nvSpPr>
          <p:spPr>
            <a:xfrm>
              <a:off x="1896558" y="3394001"/>
              <a:ext cx="99686" cy="103719"/>
            </a:xfrm>
            <a:custGeom>
              <a:avLst/>
              <a:gdLst/>
              <a:ahLst/>
              <a:cxnLst/>
              <a:rect l="l" t="t" r="r" b="b"/>
              <a:pathLst>
                <a:path w="3807" h="3961" extrusionOk="0">
                  <a:moveTo>
                    <a:pt x="497" y="1"/>
                  </a:moveTo>
                  <a:cubicBezTo>
                    <a:pt x="1" y="2014"/>
                    <a:pt x="1527" y="3960"/>
                    <a:pt x="3597" y="3960"/>
                  </a:cubicBezTo>
                  <a:cubicBezTo>
                    <a:pt x="3664" y="3960"/>
                    <a:pt x="3731" y="3950"/>
                    <a:pt x="3807" y="3950"/>
                  </a:cubicBezTo>
                  <a:lnTo>
                    <a:pt x="3807" y="1"/>
                  </a:ln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58"/>
            <p:cNvSpPr/>
            <p:nvPr/>
          </p:nvSpPr>
          <p:spPr>
            <a:xfrm>
              <a:off x="1816379" y="3394001"/>
              <a:ext cx="179629" cy="312047"/>
            </a:xfrm>
            <a:custGeom>
              <a:avLst/>
              <a:gdLst/>
              <a:ahLst/>
              <a:cxnLst/>
              <a:rect l="l" t="t" r="r" b="b"/>
              <a:pathLst>
                <a:path w="6860" h="11917" extrusionOk="0">
                  <a:moveTo>
                    <a:pt x="6106" y="1"/>
                  </a:moveTo>
                  <a:lnTo>
                    <a:pt x="6106" y="11239"/>
                  </a:lnTo>
                  <a:lnTo>
                    <a:pt x="0" y="11239"/>
                  </a:lnTo>
                  <a:lnTo>
                    <a:pt x="678" y="11916"/>
                  </a:lnTo>
                  <a:lnTo>
                    <a:pt x="6640" y="11916"/>
                  </a:lnTo>
                  <a:cubicBezTo>
                    <a:pt x="6764" y="11916"/>
                    <a:pt x="6859" y="11821"/>
                    <a:pt x="6859" y="11697"/>
                  </a:cubicBezTo>
                  <a:lnTo>
                    <a:pt x="6859" y="1"/>
                  </a:ln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58"/>
            <p:cNvSpPr/>
            <p:nvPr/>
          </p:nvSpPr>
          <p:spPr>
            <a:xfrm>
              <a:off x="1799647" y="3462448"/>
              <a:ext cx="162138" cy="23776"/>
            </a:xfrm>
            <a:custGeom>
              <a:avLst/>
              <a:gdLst/>
              <a:ahLst/>
              <a:cxnLst/>
              <a:rect l="l" t="t" r="r" b="b"/>
              <a:pathLst>
                <a:path w="6192" h="908" extrusionOk="0">
                  <a:moveTo>
                    <a:pt x="219" y="1"/>
                  </a:moveTo>
                  <a:cubicBezTo>
                    <a:pt x="95" y="1"/>
                    <a:pt x="0" y="106"/>
                    <a:pt x="0" y="230"/>
                  </a:cubicBezTo>
                  <a:lnTo>
                    <a:pt x="0" y="688"/>
                  </a:lnTo>
                  <a:cubicBezTo>
                    <a:pt x="0" y="802"/>
                    <a:pt x="95" y="907"/>
                    <a:pt x="219" y="907"/>
                  </a:cubicBezTo>
                  <a:lnTo>
                    <a:pt x="5962" y="907"/>
                  </a:lnTo>
                  <a:cubicBezTo>
                    <a:pt x="6087" y="907"/>
                    <a:pt x="6191" y="802"/>
                    <a:pt x="6191" y="688"/>
                  </a:cubicBezTo>
                  <a:lnTo>
                    <a:pt x="6191" y="230"/>
                  </a:lnTo>
                  <a:cubicBezTo>
                    <a:pt x="6191" y="106"/>
                    <a:pt x="6087" y="1"/>
                    <a:pt x="5962" y="1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58"/>
            <p:cNvSpPr/>
            <p:nvPr/>
          </p:nvSpPr>
          <p:spPr>
            <a:xfrm>
              <a:off x="1922795" y="3462710"/>
              <a:ext cx="38989" cy="23514"/>
            </a:xfrm>
            <a:custGeom>
              <a:avLst/>
              <a:gdLst/>
              <a:ahLst/>
              <a:cxnLst/>
              <a:rect l="l" t="t" r="r" b="b"/>
              <a:pathLst>
                <a:path w="1489" h="898" extrusionOk="0">
                  <a:moveTo>
                    <a:pt x="0" y="0"/>
                  </a:moveTo>
                  <a:cubicBezTo>
                    <a:pt x="258" y="363"/>
                    <a:pt x="601" y="668"/>
                    <a:pt x="983" y="897"/>
                  </a:cubicBezTo>
                  <a:lnTo>
                    <a:pt x="1259" y="897"/>
                  </a:lnTo>
                  <a:cubicBezTo>
                    <a:pt x="1384" y="897"/>
                    <a:pt x="1488" y="792"/>
                    <a:pt x="1488" y="678"/>
                  </a:cubicBezTo>
                  <a:lnTo>
                    <a:pt x="1488" y="220"/>
                  </a:lnTo>
                  <a:cubicBezTo>
                    <a:pt x="1479" y="96"/>
                    <a:pt x="1384" y="0"/>
                    <a:pt x="1259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58"/>
            <p:cNvSpPr/>
            <p:nvPr/>
          </p:nvSpPr>
          <p:spPr>
            <a:xfrm>
              <a:off x="1765162" y="3637076"/>
              <a:ext cx="68971" cy="68971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" y="0"/>
                  </a:moveTo>
                  <a:lnTo>
                    <a:pt x="2634" y="2633"/>
                  </a:lnTo>
                  <a:lnTo>
                    <a:pt x="2634" y="220"/>
                  </a:lnTo>
                  <a:cubicBezTo>
                    <a:pt x="2634" y="96"/>
                    <a:pt x="2538" y="0"/>
                    <a:pt x="2414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58"/>
            <p:cNvSpPr/>
            <p:nvPr/>
          </p:nvSpPr>
          <p:spPr>
            <a:xfrm>
              <a:off x="1923528" y="3346789"/>
              <a:ext cx="134434" cy="134434"/>
            </a:xfrm>
            <a:custGeom>
              <a:avLst/>
              <a:gdLst/>
              <a:ahLst/>
              <a:cxnLst/>
              <a:rect l="l" t="t" r="r" b="b"/>
              <a:pathLst>
                <a:path w="5134" h="5134" extrusionOk="0">
                  <a:moveTo>
                    <a:pt x="2567" y="1"/>
                  </a:moveTo>
                  <a:cubicBezTo>
                    <a:pt x="1155" y="1"/>
                    <a:pt x="1" y="1155"/>
                    <a:pt x="1" y="2567"/>
                  </a:cubicBezTo>
                  <a:cubicBezTo>
                    <a:pt x="1" y="3989"/>
                    <a:pt x="1155" y="5133"/>
                    <a:pt x="2567" y="5133"/>
                  </a:cubicBezTo>
                  <a:cubicBezTo>
                    <a:pt x="3989" y="5133"/>
                    <a:pt x="5133" y="3989"/>
                    <a:pt x="5133" y="2567"/>
                  </a:cubicBezTo>
                  <a:cubicBezTo>
                    <a:pt x="5133" y="1155"/>
                    <a:pt x="3989" y="1"/>
                    <a:pt x="2567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58"/>
            <p:cNvSpPr/>
            <p:nvPr/>
          </p:nvSpPr>
          <p:spPr>
            <a:xfrm>
              <a:off x="1978255" y="3377033"/>
              <a:ext cx="48730" cy="48730"/>
            </a:xfrm>
            <a:custGeom>
              <a:avLst/>
              <a:gdLst/>
              <a:ahLst/>
              <a:cxnLst/>
              <a:rect l="l" t="t" r="r" b="b"/>
              <a:pathLst>
                <a:path w="1861" h="1861" extrusionOk="0">
                  <a:moveTo>
                    <a:pt x="925" y="0"/>
                  </a:moveTo>
                  <a:cubicBezTo>
                    <a:pt x="410" y="0"/>
                    <a:pt x="0" y="420"/>
                    <a:pt x="0" y="935"/>
                  </a:cubicBezTo>
                  <a:cubicBezTo>
                    <a:pt x="0" y="1450"/>
                    <a:pt x="410" y="1861"/>
                    <a:pt x="925" y="1861"/>
                  </a:cubicBezTo>
                  <a:cubicBezTo>
                    <a:pt x="1441" y="1861"/>
                    <a:pt x="1860" y="1450"/>
                    <a:pt x="1860" y="935"/>
                  </a:cubicBezTo>
                  <a:cubicBezTo>
                    <a:pt x="1860" y="420"/>
                    <a:pt x="1441" y="0"/>
                    <a:pt x="925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58"/>
            <p:cNvSpPr/>
            <p:nvPr/>
          </p:nvSpPr>
          <p:spPr>
            <a:xfrm>
              <a:off x="1960999" y="3371560"/>
              <a:ext cx="82587" cy="59702"/>
            </a:xfrm>
            <a:custGeom>
              <a:avLst/>
              <a:gdLst/>
              <a:ahLst/>
              <a:cxnLst/>
              <a:rect l="l" t="t" r="r" b="b"/>
              <a:pathLst>
                <a:path w="3154" h="2280" extrusionOk="0">
                  <a:moveTo>
                    <a:pt x="1584" y="419"/>
                  </a:moveTo>
                  <a:cubicBezTo>
                    <a:pt x="1775" y="419"/>
                    <a:pt x="1966" y="495"/>
                    <a:pt x="2100" y="629"/>
                  </a:cubicBezTo>
                  <a:cubicBezTo>
                    <a:pt x="2578" y="1115"/>
                    <a:pt x="2187" y="1872"/>
                    <a:pt x="1598" y="1872"/>
                  </a:cubicBezTo>
                  <a:cubicBezTo>
                    <a:pt x="1505" y="1872"/>
                    <a:pt x="1408" y="1853"/>
                    <a:pt x="1308" y="1812"/>
                  </a:cubicBezTo>
                  <a:cubicBezTo>
                    <a:pt x="583" y="1507"/>
                    <a:pt x="793" y="419"/>
                    <a:pt x="1584" y="419"/>
                  </a:cubicBezTo>
                  <a:close/>
                  <a:moveTo>
                    <a:pt x="1608" y="1"/>
                  </a:moveTo>
                  <a:cubicBezTo>
                    <a:pt x="1463" y="1"/>
                    <a:pt x="1311" y="30"/>
                    <a:pt x="1155" y="95"/>
                  </a:cubicBezTo>
                  <a:cubicBezTo>
                    <a:pt x="1" y="572"/>
                    <a:pt x="344" y="2279"/>
                    <a:pt x="1584" y="2279"/>
                  </a:cubicBezTo>
                  <a:cubicBezTo>
                    <a:pt x="1890" y="2279"/>
                    <a:pt x="2176" y="2155"/>
                    <a:pt x="2395" y="1946"/>
                  </a:cubicBezTo>
                  <a:cubicBezTo>
                    <a:pt x="3154" y="1187"/>
                    <a:pt x="2530" y="1"/>
                    <a:pt x="1608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58"/>
            <p:cNvSpPr/>
            <p:nvPr/>
          </p:nvSpPr>
          <p:spPr>
            <a:xfrm>
              <a:off x="1950028" y="3412592"/>
              <a:ext cx="43755" cy="39408"/>
            </a:xfrm>
            <a:custGeom>
              <a:avLst/>
              <a:gdLst/>
              <a:ahLst/>
              <a:cxnLst/>
              <a:rect l="l" t="t" r="r" b="b"/>
              <a:pathLst>
                <a:path w="1671" h="1505" extrusionOk="0">
                  <a:moveTo>
                    <a:pt x="1359" y="0"/>
                  </a:moveTo>
                  <a:cubicBezTo>
                    <a:pt x="1305" y="0"/>
                    <a:pt x="1249" y="24"/>
                    <a:pt x="1202" y="83"/>
                  </a:cubicBezTo>
                  <a:lnTo>
                    <a:pt x="143" y="1142"/>
                  </a:lnTo>
                  <a:cubicBezTo>
                    <a:pt x="0" y="1275"/>
                    <a:pt x="95" y="1504"/>
                    <a:pt x="286" y="1504"/>
                  </a:cubicBezTo>
                  <a:cubicBezTo>
                    <a:pt x="344" y="1495"/>
                    <a:pt x="391" y="1476"/>
                    <a:pt x="429" y="1437"/>
                  </a:cubicBezTo>
                  <a:lnTo>
                    <a:pt x="1498" y="369"/>
                  </a:lnTo>
                  <a:cubicBezTo>
                    <a:pt x="1670" y="225"/>
                    <a:pt x="1523" y="0"/>
                    <a:pt x="1359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58"/>
            <p:cNvSpPr/>
            <p:nvPr/>
          </p:nvSpPr>
          <p:spPr>
            <a:xfrm>
              <a:off x="1792054" y="3504659"/>
              <a:ext cx="176225" cy="10814"/>
            </a:xfrm>
            <a:custGeom>
              <a:avLst/>
              <a:gdLst/>
              <a:ahLst/>
              <a:cxnLst/>
              <a:rect l="l" t="t" r="r" b="b"/>
              <a:pathLst>
                <a:path w="6730" h="413" extrusionOk="0">
                  <a:moveTo>
                    <a:pt x="272" y="1"/>
                  </a:moveTo>
                  <a:cubicBezTo>
                    <a:pt x="3" y="1"/>
                    <a:pt x="0" y="413"/>
                    <a:pt x="264" y="413"/>
                  </a:cubicBezTo>
                  <a:cubicBezTo>
                    <a:pt x="272" y="413"/>
                    <a:pt x="281" y="412"/>
                    <a:pt x="290" y="411"/>
                  </a:cubicBezTo>
                  <a:lnTo>
                    <a:pt x="6481" y="411"/>
                  </a:lnTo>
                  <a:cubicBezTo>
                    <a:pt x="6729" y="392"/>
                    <a:pt x="6729" y="20"/>
                    <a:pt x="6481" y="1"/>
                  </a:cubicBezTo>
                  <a:lnTo>
                    <a:pt x="290" y="1"/>
                  </a:lnTo>
                  <a:cubicBezTo>
                    <a:pt x="284" y="1"/>
                    <a:pt x="278" y="1"/>
                    <a:pt x="272" y="1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58"/>
            <p:cNvSpPr/>
            <p:nvPr/>
          </p:nvSpPr>
          <p:spPr>
            <a:xfrm>
              <a:off x="1792891" y="3528408"/>
              <a:ext cx="175387" cy="11024"/>
            </a:xfrm>
            <a:custGeom>
              <a:avLst/>
              <a:gdLst/>
              <a:ahLst/>
              <a:cxnLst/>
              <a:rect l="l" t="t" r="r" b="b"/>
              <a:pathLst>
                <a:path w="6698" h="421" extrusionOk="0">
                  <a:moveTo>
                    <a:pt x="258" y="0"/>
                  </a:moveTo>
                  <a:cubicBezTo>
                    <a:pt x="0" y="20"/>
                    <a:pt x="0" y="392"/>
                    <a:pt x="258" y="420"/>
                  </a:cubicBezTo>
                  <a:lnTo>
                    <a:pt x="6449" y="420"/>
                  </a:lnTo>
                  <a:cubicBezTo>
                    <a:pt x="6697" y="392"/>
                    <a:pt x="6697" y="20"/>
                    <a:pt x="6449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58"/>
            <p:cNvSpPr/>
            <p:nvPr/>
          </p:nvSpPr>
          <p:spPr>
            <a:xfrm>
              <a:off x="1792891" y="3552394"/>
              <a:ext cx="175387" cy="10762"/>
            </a:xfrm>
            <a:custGeom>
              <a:avLst/>
              <a:gdLst/>
              <a:ahLst/>
              <a:cxnLst/>
              <a:rect l="l" t="t" r="r" b="b"/>
              <a:pathLst>
                <a:path w="6698" h="411" extrusionOk="0">
                  <a:moveTo>
                    <a:pt x="258" y="0"/>
                  </a:moveTo>
                  <a:cubicBezTo>
                    <a:pt x="0" y="19"/>
                    <a:pt x="0" y="391"/>
                    <a:pt x="258" y="410"/>
                  </a:cubicBezTo>
                  <a:lnTo>
                    <a:pt x="6449" y="410"/>
                  </a:lnTo>
                  <a:cubicBezTo>
                    <a:pt x="6697" y="391"/>
                    <a:pt x="6697" y="19"/>
                    <a:pt x="6449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58"/>
            <p:cNvSpPr/>
            <p:nvPr/>
          </p:nvSpPr>
          <p:spPr>
            <a:xfrm>
              <a:off x="1792891" y="3576379"/>
              <a:ext cx="175387" cy="10762"/>
            </a:xfrm>
            <a:custGeom>
              <a:avLst/>
              <a:gdLst/>
              <a:ahLst/>
              <a:cxnLst/>
              <a:rect l="l" t="t" r="r" b="b"/>
              <a:pathLst>
                <a:path w="6698" h="411" extrusionOk="0">
                  <a:moveTo>
                    <a:pt x="258" y="0"/>
                  </a:moveTo>
                  <a:cubicBezTo>
                    <a:pt x="0" y="19"/>
                    <a:pt x="0" y="391"/>
                    <a:pt x="258" y="410"/>
                  </a:cubicBezTo>
                  <a:lnTo>
                    <a:pt x="6449" y="410"/>
                  </a:lnTo>
                  <a:cubicBezTo>
                    <a:pt x="6697" y="391"/>
                    <a:pt x="6697" y="19"/>
                    <a:pt x="6449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59"/>
          <p:cNvSpPr txBox="1">
            <a:spLocks noGrp="1"/>
          </p:cNvSpPr>
          <p:nvPr>
            <p:ph type="title" idx="4"/>
          </p:nvPr>
        </p:nvSpPr>
        <p:spPr>
          <a:xfrm>
            <a:off x="2310675" y="309650"/>
            <a:ext cx="3309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Impact"/>
                <a:ea typeface="Impact"/>
                <a:cs typeface="Impact"/>
                <a:sym typeface="Impact"/>
              </a:rPr>
              <a:t>Complexity </a:t>
            </a:r>
            <a:endParaRPr sz="33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564" name="Google Shape;1564;p59"/>
          <p:cNvSpPr txBox="1"/>
          <p:nvPr/>
        </p:nvSpPr>
        <p:spPr>
          <a:xfrm>
            <a:off x="1528525" y="939425"/>
            <a:ext cx="4776900" cy="22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6B26B"/>
                </a:solidFill>
                <a:latin typeface="Bree Serif"/>
                <a:ea typeface="Bree Serif"/>
                <a:cs typeface="Bree Serif"/>
                <a:sym typeface="Bree Serif"/>
              </a:rPr>
              <a:t>Class and Interfaces</a:t>
            </a:r>
            <a:endParaRPr sz="1700" b="1">
              <a:solidFill>
                <a:srgbClr val="F6B26B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Bree Serif"/>
              <a:buChar char="●"/>
            </a:pPr>
            <a:r>
              <a:rPr lang="en" sz="17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More than 40 Classes</a:t>
            </a:r>
            <a:endParaRPr sz="17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Bree Serif"/>
              <a:buChar char="●"/>
            </a:pPr>
            <a:r>
              <a:rPr lang="en" sz="17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API calls and Database references</a:t>
            </a:r>
            <a:endParaRPr sz="17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Bree Serif"/>
              <a:buChar char="●"/>
            </a:pPr>
            <a:r>
              <a:rPr lang="en" sz="17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Handle Application State</a:t>
            </a:r>
            <a:endParaRPr sz="17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Bree Serif"/>
              <a:buChar char="●"/>
            </a:pPr>
            <a:r>
              <a:rPr lang="en" sz="17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Attributes and Bills Status</a:t>
            </a:r>
            <a:endParaRPr sz="17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565" name="Google Shape;156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7500" y="1778933"/>
            <a:ext cx="2804700" cy="3256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6" name="Google Shape;156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6864" y="3147425"/>
            <a:ext cx="1926010" cy="188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60"/>
          <p:cNvSpPr txBox="1">
            <a:spLocks noGrp="1"/>
          </p:cNvSpPr>
          <p:nvPr>
            <p:ph type="title" idx="4"/>
          </p:nvPr>
        </p:nvSpPr>
        <p:spPr>
          <a:xfrm>
            <a:off x="2310675" y="309650"/>
            <a:ext cx="3309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Impact"/>
                <a:ea typeface="Impact"/>
                <a:cs typeface="Impact"/>
                <a:sym typeface="Impact"/>
              </a:rPr>
              <a:t>Complexity </a:t>
            </a:r>
            <a:endParaRPr sz="33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572" name="Google Shape;1572;p60"/>
          <p:cNvSpPr txBox="1"/>
          <p:nvPr/>
        </p:nvSpPr>
        <p:spPr>
          <a:xfrm>
            <a:off x="1369950" y="1033075"/>
            <a:ext cx="47769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EA9999"/>
                </a:solidFill>
                <a:latin typeface="Bree Serif"/>
                <a:ea typeface="Bree Serif"/>
                <a:cs typeface="Bree Serif"/>
                <a:sym typeface="Bree Serif"/>
              </a:rPr>
              <a:t>Exceptions Handling</a:t>
            </a:r>
            <a:endParaRPr sz="1700" b="1">
              <a:solidFill>
                <a:srgbClr val="EA9999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1700">
              <a:solidFill>
                <a:srgbClr val="EA9999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573" name="Google Shape;157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150" y="1713175"/>
            <a:ext cx="1604105" cy="300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7060" y="1713175"/>
            <a:ext cx="1552142" cy="3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5" name="Google Shape;1575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8020" y="1713175"/>
            <a:ext cx="1655462" cy="3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6" name="Google Shape;1576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72304" y="1713175"/>
            <a:ext cx="3311570" cy="30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61"/>
          <p:cNvSpPr txBox="1">
            <a:spLocks noGrp="1"/>
          </p:cNvSpPr>
          <p:nvPr>
            <p:ph type="title" idx="4"/>
          </p:nvPr>
        </p:nvSpPr>
        <p:spPr>
          <a:xfrm>
            <a:off x="2310675" y="309650"/>
            <a:ext cx="3309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Impact"/>
                <a:ea typeface="Impact"/>
                <a:cs typeface="Impact"/>
                <a:sym typeface="Impact"/>
              </a:rPr>
              <a:t>Complexity </a:t>
            </a:r>
            <a:endParaRPr sz="33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582" name="Google Shape;1582;p61"/>
          <p:cNvSpPr txBox="1"/>
          <p:nvPr/>
        </p:nvSpPr>
        <p:spPr>
          <a:xfrm>
            <a:off x="970300" y="951675"/>
            <a:ext cx="47769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EA9999"/>
                </a:solidFill>
                <a:latin typeface="Bree Serif"/>
                <a:ea typeface="Bree Serif"/>
                <a:cs typeface="Bree Serif"/>
                <a:sym typeface="Bree Serif"/>
              </a:rPr>
              <a:t>Exceptions Handling</a:t>
            </a:r>
            <a:endParaRPr sz="1700" b="1">
              <a:solidFill>
                <a:srgbClr val="EA9999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1700">
              <a:solidFill>
                <a:srgbClr val="EA9999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583" name="Google Shape;158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325" y="1500725"/>
            <a:ext cx="1836825" cy="3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4" name="Google Shape;158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0575" y="1500725"/>
            <a:ext cx="1819749" cy="320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6750" y="1500725"/>
            <a:ext cx="1763517" cy="3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6" name="Google Shape;1586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1850" y="1519138"/>
            <a:ext cx="1763525" cy="316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62"/>
          <p:cNvSpPr txBox="1">
            <a:spLocks noGrp="1"/>
          </p:cNvSpPr>
          <p:nvPr>
            <p:ph type="title" idx="4"/>
          </p:nvPr>
        </p:nvSpPr>
        <p:spPr>
          <a:xfrm>
            <a:off x="2310675" y="309650"/>
            <a:ext cx="3309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Impact"/>
                <a:ea typeface="Impact"/>
                <a:cs typeface="Impact"/>
                <a:sym typeface="Impact"/>
              </a:rPr>
              <a:t>Complexity </a:t>
            </a:r>
            <a:endParaRPr sz="33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592" name="Google Shape;1592;p62"/>
          <p:cNvSpPr txBox="1"/>
          <p:nvPr/>
        </p:nvSpPr>
        <p:spPr>
          <a:xfrm>
            <a:off x="1277050" y="1095300"/>
            <a:ext cx="5176500" cy="24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457200" algn="l" rtl="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D966"/>
                </a:solidFill>
                <a:latin typeface="Bree Serif"/>
                <a:ea typeface="Bree Serif"/>
                <a:cs typeface="Bree Serif"/>
                <a:sym typeface="Bree Serif"/>
              </a:rPr>
              <a:t>Algorithms, Functions and Application Design</a:t>
            </a:r>
            <a:endParaRPr sz="1700" b="1">
              <a:solidFill>
                <a:srgbClr val="FFD966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Bree Serif"/>
              <a:buChar char="●"/>
            </a:pPr>
            <a:r>
              <a:rPr lang="en" sz="17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Jobs Assignment</a:t>
            </a:r>
            <a:endParaRPr sz="17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Bree Serif"/>
              <a:buChar char="●"/>
            </a:pPr>
            <a:r>
              <a:rPr lang="en" sz="17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Optimal Routing</a:t>
            </a:r>
            <a:endParaRPr sz="17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Bree Serif"/>
              <a:buChar char="●"/>
            </a:pPr>
            <a:r>
              <a:rPr lang="en" sz="17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Real-time Checking</a:t>
            </a:r>
            <a:endParaRPr sz="17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Bree Serif"/>
              <a:buChar char="●"/>
            </a:pPr>
            <a:r>
              <a:rPr lang="en" sz="17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Reactive and Responsive</a:t>
            </a:r>
            <a:endParaRPr sz="17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Bree Serif"/>
              <a:buChar char="●"/>
            </a:pPr>
            <a:r>
              <a:rPr lang="en" sz="17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Time Management</a:t>
            </a:r>
            <a:endParaRPr sz="17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593" name="Google Shape;159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1250" y="2914450"/>
            <a:ext cx="3309901" cy="1862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63"/>
          <p:cNvSpPr txBox="1">
            <a:spLocks noGrp="1"/>
          </p:cNvSpPr>
          <p:nvPr>
            <p:ph type="title" idx="4"/>
          </p:nvPr>
        </p:nvSpPr>
        <p:spPr>
          <a:xfrm>
            <a:off x="1577175" y="272638"/>
            <a:ext cx="562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Impact"/>
                <a:ea typeface="Impact"/>
                <a:cs typeface="Impact"/>
                <a:sym typeface="Impact"/>
              </a:rPr>
              <a:t>Conclusion</a:t>
            </a:r>
            <a:endParaRPr/>
          </a:p>
        </p:txBody>
      </p:sp>
      <p:sp>
        <p:nvSpPr>
          <p:cNvPr id="1599" name="Google Shape;1599;p63"/>
          <p:cNvSpPr txBox="1"/>
          <p:nvPr/>
        </p:nvSpPr>
        <p:spPr>
          <a:xfrm>
            <a:off x="1900650" y="914675"/>
            <a:ext cx="5135400" cy="31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65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Bree Serif"/>
              <a:buChar char="●"/>
            </a:pPr>
            <a:r>
              <a:rPr lang="en" sz="17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Mobile-based Logistics Management System</a:t>
            </a:r>
            <a:endParaRPr sz="17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Bree Serif"/>
              <a:buChar char="●"/>
            </a:pPr>
            <a:r>
              <a:rPr lang="en" sz="17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Online Check-in and Bill Tracking</a:t>
            </a:r>
            <a:endParaRPr sz="17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Bree Serif"/>
              <a:buChar char="●"/>
            </a:pPr>
            <a:r>
              <a:rPr lang="en" sz="17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Optimal Routing</a:t>
            </a:r>
            <a:endParaRPr sz="17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Bree Serif"/>
              <a:buChar char="●"/>
            </a:pPr>
            <a:r>
              <a:rPr lang="en" sz="17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Smart Jobs Assignment</a:t>
            </a:r>
            <a:endParaRPr sz="17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Bree Serif"/>
              <a:buChar char="●"/>
            </a:pPr>
            <a:r>
              <a:rPr lang="en" sz="17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Easy Proof of Delivery</a:t>
            </a:r>
            <a:endParaRPr sz="17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Bree Serif"/>
              <a:buChar char="●"/>
            </a:pPr>
            <a:r>
              <a:rPr lang="en" sz="17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Transportation, Security, IoT</a:t>
            </a:r>
            <a:endParaRPr sz="17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 </a:t>
            </a:r>
            <a:endParaRPr sz="17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grpSp>
        <p:nvGrpSpPr>
          <p:cNvPr id="1600" name="Google Shape;1600;p63"/>
          <p:cNvGrpSpPr/>
          <p:nvPr/>
        </p:nvGrpSpPr>
        <p:grpSpPr>
          <a:xfrm>
            <a:off x="5677691" y="3146604"/>
            <a:ext cx="2803473" cy="1663320"/>
            <a:chOff x="3597785" y="3065882"/>
            <a:chExt cx="2241344" cy="1330656"/>
          </a:xfrm>
        </p:grpSpPr>
        <p:grpSp>
          <p:nvGrpSpPr>
            <p:cNvPr id="1601" name="Google Shape;1601;p63"/>
            <p:cNvGrpSpPr/>
            <p:nvPr/>
          </p:nvGrpSpPr>
          <p:grpSpPr>
            <a:xfrm>
              <a:off x="5296908" y="3937355"/>
              <a:ext cx="143198" cy="32380"/>
              <a:chOff x="5296908" y="3937355"/>
              <a:chExt cx="143198" cy="32380"/>
            </a:xfrm>
          </p:grpSpPr>
          <p:sp>
            <p:nvSpPr>
              <p:cNvPr id="1602" name="Google Shape;1602;p63"/>
              <p:cNvSpPr/>
              <p:nvPr/>
            </p:nvSpPr>
            <p:spPr>
              <a:xfrm>
                <a:off x="5319457" y="3952794"/>
                <a:ext cx="111895" cy="8"/>
              </a:xfrm>
              <a:custGeom>
                <a:avLst/>
                <a:gdLst/>
                <a:ahLst/>
                <a:cxnLst/>
                <a:rect l="l" t="t" r="r" b="b"/>
                <a:pathLst>
                  <a:path w="14227" h="1" fill="none" extrusionOk="0">
                    <a:moveTo>
                      <a:pt x="1" y="0"/>
                    </a:moveTo>
                    <a:lnTo>
                      <a:pt x="14227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03" name="Google Shape;1603;p63"/>
              <p:cNvGrpSpPr/>
              <p:nvPr/>
            </p:nvGrpSpPr>
            <p:grpSpPr>
              <a:xfrm>
                <a:off x="5402331" y="3937355"/>
                <a:ext cx="37776" cy="32380"/>
                <a:chOff x="5402331" y="3937355"/>
                <a:chExt cx="37776" cy="32380"/>
              </a:xfrm>
            </p:grpSpPr>
            <p:sp>
              <p:nvSpPr>
                <p:cNvPr id="1604" name="Google Shape;1604;p63"/>
                <p:cNvSpPr/>
                <p:nvPr/>
              </p:nvSpPr>
              <p:spPr>
                <a:xfrm>
                  <a:off x="5402331" y="3937355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4" y="609"/>
                      </a:cubicBezTo>
                      <a:cubicBezTo>
                        <a:pt x="0" y="1903"/>
                        <a:pt x="919" y="4117"/>
                        <a:pt x="2746" y="4117"/>
                      </a:cubicBezTo>
                      <a:cubicBezTo>
                        <a:pt x="3883" y="4117"/>
                        <a:pt x="4802" y="3185"/>
                        <a:pt x="4802" y="2060"/>
                      </a:cubicBezTo>
                      <a:cubicBezTo>
                        <a:pt x="4802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63"/>
                <p:cNvSpPr/>
                <p:nvPr/>
              </p:nvSpPr>
              <p:spPr>
                <a:xfrm>
                  <a:off x="5415174" y="3946990"/>
                  <a:ext cx="15321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8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32" y="1416"/>
                      </a:cubicBezTo>
                      <a:cubicBezTo>
                        <a:pt x="701" y="1585"/>
                        <a:pt x="910" y="1661"/>
                        <a:pt x="1114" y="1661"/>
                      </a:cubicBezTo>
                      <a:cubicBezTo>
                        <a:pt x="1540" y="1661"/>
                        <a:pt x="1948" y="1333"/>
                        <a:pt x="1948" y="835"/>
                      </a:cubicBezTo>
                      <a:cubicBezTo>
                        <a:pt x="1948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6" name="Google Shape;1606;p63"/>
              <p:cNvGrpSpPr/>
              <p:nvPr/>
            </p:nvGrpSpPr>
            <p:grpSpPr>
              <a:xfrm>
                <a:off x="5296908" y="3937355"/>
                <a:ext cx="37783" cy="32380"/>
                <a:chOff x="5296908" y="3937355"/>
                <a:chExt cx="37783" cy="32380"/>
              </a:xfrm>
            </p:grpSpPr>
            <p:sp>
              <p:nvSpPr>
                <p:cNvPr id="1607" name="Google Shape;1607;p63"/>
                <p:cNvSpPr/>
                <p:nvPr/>
              </p:nvSpPr>
              <p:spPr>
                <a:xfrm>
                  <a:off x="5296908" y="3937355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47" y="4117"/>
                      </a:cubicBezTo>
                      <a:cubicBezTo>
                        <a:pt x="3884" y="4117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63"/>
                <p:cNvSpPr/>
                <p:nvPr/>
              </p:nvSpPr>
              <p:spPr>
                <a:xfrm>
                  <a:off x="5309846" y="3946990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02" y="1"/>
                      </a:moveTo>
                      <a:cubicBezTo>
                        <a:pt x="364" y="1"/>
                        <a:pt x="1" y="896"/>
                        <a:pt x="521" y="1416"/>
                      </a:cubicBezTo>
                      <a:cubicBezTo>
                        <a:pt x="690" y="1585"/>
                        <a:pt x="899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61" y="1"/>
                        <a:pt x="11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09" name="Google Shape;1609;p63"/>
            <p:cNvGrpSpPr/>
            <p:nvPr/>
          </p:nvGrpSpPr>
          <p:grpSpPr>
            <a:xfrm>
              <a:off x="4724163" y="3119631"/>
              <a:ext cx="120838" cy="84218"/>
              <a:chOff x="4724163" y="3119631"/>
              <a:chExt cx="120838" cy="84218"/>
            </a:xfrm>
          </p:grpSpPr>
          <p:grpSp>
            <p:nvGrpSpPr>
              <p:cNvPr id="1610" name="Google Shape;1610;p63"/>
              <p:cNvGrpSpPr/>
              <p:nvPr/>
            </p:nvGrpSpPr>
            <p:grpSpPr>
              <a:xfrm>
                <a:off x="4746712" y="3132773"/>
                <a:ext cx="86869" cy="56424"/>
                <a:chOff x="4746712" y="3132773"/>
                <a:chExt cx="86869" cy="56424"/>
              </a:xfrm>
            </p:grpSpPr>
            <p:sp>
              <p:nvSpPr>
                <p:cNvPr id="1611" name="Google Shape;1611;p63"/>
                <p:cNvSpPr/>
                <p:nvPr/>
              </p:nvSpPr>
              <p:spPr>
                <a:xfrm>
                  <a:off x="4746712" y="3132773"/>
                  <a:ext cx="86869" cy="56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5" h="7174" fill="none" extrusionOk="0">
                      <a:moveTo>
                        <a:pt x="0" y="1597"/>
                      </a:moveTo>
                      <a:cubicBezTo>
                        <a:pt x="242" y="1743"/>
                        <a:pt x="3532" y="7174"/>
                        <a:pt x="3532" y="7174"/>
                      </a:cubicBezTo>
                      <a:lnTo>
                        <a:pt x="6290" y="3315"/>
                      </a:lnTo>
                      <a:lnTo>
                        <a:pt x="11044" y="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2" name="Google Shape;1612;p63"/>
                <p:cNvSpPr/>
                <p:nvPr/>
              </p:nvSpPr>
              <p:spPr>
                <a:xfrm>
                  <a:off x="4746712" y="3145334"/>
                  <a:ext cx="49479" cy="13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1" h="1719" fill="none" extrusionOk="0">
                      <a:moveTo>
                        <a:pt x="0" y="0"/>
                      </a:moveTo>
                      <a:lnTo>
                        <a:pt x="6290" y="171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13" name="Google Shape;1613;p63"/>
              <p:cNvGrpSpPr/>
              <p:nvPr/>
            </p:nvGrpSpPr>
            <p:grpSpPr>
              <a:xfrm>
                <a:off x="4773634" y="3143336"/>
                <a:ext cx="37776" cy="32451"/>
                <a:chOff x="4773634" y="3143336"/>
                <a:chExt cx="37776" cy="32451"/>
              </a:xfrm>
            </p:grpSpPr>
            <p:sp>
              <p:nvSpPr>
                <p:cNvPr id="1614" name="Google Shape;1614;p63"/>
                <p:cNvSpPr/>
                <p:nvPr/>
              </p:nvSpPr>
              <p:spPr>
                <a:xfrm>
                  <a:off x="4773634" y="3143336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900"/>
                        <a:pt x="920" y="4125"/>
                        <a:pt x="2746" y="4125"/>
                      </a:cubicBezTo>
                      <a:cubicBezTo>
                        <a:pt x="3884" y="4125"/>
                        <a:pt x="4803" y="3206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5" name="Google Shape;1615;p63"/>
                <p:cNvSpPr/>
                <p:nvPr/>
              </p:nvSpPr>
              <p:spPr>
                <a:xfrm>
                  <a:off x="4788664" y="315304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7"/>
                        <a:pt x="835" y="1657"/>
                      </a:cubicBezTo>
                      <a:cubicBezTo>
                        <a:pt x="1295" y="1657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16" name="Google Shape;1616;p63"/>
              <p:cNvGrpSpPr/>
              <p:nvPr/>
            </p:nvGrpSpPr>
            <p:grpSpPr>
              <a:xfrm>
                <a:off x="4724163" y="3131248"/>
                <a:ext cx="37776" cy="32459"/>
                <a:chOff x="4724163" y="3131248"/>
                <a:chExt cx="37776" cy="32459"/>
              </a:xfrm>
            </p:grpSpPr>
            <p:sp>
              <p:nvSpPr>
                <p:cNvPr id="1617" name="Google Shape;1617;p63"/>
                <p:cNvSpPr/>
                <p:nvPr/>
              </p:nvSpPr>
              <p:spPr>
                <a:xfrm>
                  <a:off x="4724163" y="3131248"/>
                  <a:ext cx="37776" cy="32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7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00"/>
                        <a:pt x="920" y="4114"/>
                        <a:pt x="2746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63"/>
                <p:cNvSpPr/>
                <p:nvPr/>
              </p:nvSpPr>
              <p:spPr>
                <a:xfrm>
                  <a:off x="4739288" y="314095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19" name="Google Shape;1619;p63"/>
              <p:cNvGrpSpPr/>
              <p:nvPr/>
            </p:nvGrpSpPr>
            <p:grpSpPr>
              <a:xfrm>
                <a:off x="4755081" y="3176054"/>
                <a:ext cx="32357" cy="27795"/>
                <a:chOff x="4755081" y="3176054"/>
                <a:chExt cx="32357" cy="27795"/>
              </a:xfrm>
            </p:grpSpPr>
            <p:sp>
              <p:nvSpPr>
                <p:cNvPr id="1620" name="Google Shape;1620;p63"/>
                <p:cNvSpPr/>
                <p:nvPr/>
              </p:nvSpPr>
              <p:spPr>
                <a:xfrm>
                  <a:off x="4755081" y="3176054"/>
                  <a:ext cx="32357" cy="27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" h="3534" extrusionOk="0">
                      <a:moveTo>
                        <a:pt x="2338" y="0"/>
                      </a:moveTo>
                      <a:cubicBezTo>
                        <a:pt x="1904" y="0"/>
                        <a:pt x="1462" y="162"/>
                        <a:pt x="1101" y="522"/>
                      </a:cubicBezTo>
                      <a:cubicBezTo>
                        <a:pt x="1" y="1635"/>
                        <a:pt x="787" y="3534"/>
                        <a:pt x="2360" y="3534"/>
                      </a:cubicBezTo>
                      <a:cubicBezTo>
                        <a:pt x="3327" y="3534"/>
                        <a:pt x="4114" y="2735"/>
                        <a:pt x="4114" y="1768"/>
                      </a:cubicBezTo>
                      <a:cubicBezTo>
                        <a:pt x="4114" y="704"/>
                        <a:pt x="3245" y="0"/>
                        <a:pt x="23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1" name="Google Shape;1621;p63"/>
                <p:cNvSpPr/>
                <p:nvPr/>
              </p:nvSpPr>
              <p:spPr>
                <a:xfrm>
                  <a:off x="4767924" y="3185768"/>
                  <a:ext cx="9902" cy="8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067" extrusionOk="0">
                      <a:moveTo>
                        <a:pt x="714" y="0"/>
                      </a:moveTo>
                      <a:cubicBezTo>
                        <a:pt x="243" y="0"/>
                        <a:pt x="1" y="569"/>
                        <a:pt x="339" y="908"/>
                      </a:cubicBezTo>
                      <a:cubicBezTo>
                        <a:pt x="449" y="1017"/>
                        <a:pt x="584" y="1066"/>
                        <a:pt x="716" y="1066"/>
                      </a:cubicBezTo>
                      <a:cubicBezTo>
                        <a:pt x="993" y="1066"/>
                        <a:pt x="1259" y="852"/>
                        <a:pt x="1259" y="533"/>
                      </a:cubicBezTo>
                      <a:cubicBezTo>
                        <a:pt x="1259" y="230"/>
                        <a:pt x="1017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22" name="Google Shape;1622;p63"/>
              <p:cNvGrpSpPr/>
              <p:nvPr/>
            </p:nvGrpSpPr>
            <p:grpSpPr>
              <a:xfrm>
                <a:off x="4812550" y="3119631"/>
                <a:ext cx="32451" cy="27803"/>
                <a:chOff x="4812550" y="3119631"/>
                <a:chExt cx="32451" cy="27803"/>
              </a:xfrm>
            </p:grpSpPr>
            <p:sp>
              <p:nvSpPr>
                <p:cNvPr id="1623" name="Google Shape;1623;p63"/>
                <p:cNvSpPr/>
                <p:nvPr/>
              </p:nvSpPr>
              <p:spPr>
                <a:xfrm>
                  <a:off x="4812550" y="3119631"/>
                  <a:ext cx="32451" cy="27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6" h="3535" extrusionOk="0">
                      <a:moveTo>
                        <a:pt x="2350" y="1"/>
                      </a:moveTo>
                      <a:cubicBezTo>
                        <a:pt x="1916" y="1"/>
                        <a:pt x="1473" y="162"/>
                        <a:pt x="1113" y="522"/>
                      </a:cubicBezTo>
                      <a:cubicBezTo>
                        <a:pt x="0" y="1635"/>
                        <a:pt x="798" y="3534"/>
                        <a:pt x="2371" y="3534"/>
                      </a:cubicBezTo>
                      <a:cubicBezTo>
                        <a:pt x="3339" y="3534"/>
                        <a:pt x="4125" y="2748"/>
                        <a:pt x="4125" y="1768"/>
                      </a:cubicBezTo>
                      <a:cubicBezTo>
                        <a:pt x="4125" y="705"/>
                        <a:pt x="3256" y="1"/>
                        <a:pt x="23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4" name="Google Shape;1624;p63"/>
                <p:cNvSpPr/>
                <p:nvPr/>
              </p:nvSpPr>
              <p:spPr>
                <a:xfrm>
                  <a:off x="4826912" y="3129352"/>
                  <a:ext cx="8478" cy="8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" h="1065" extrusionOk="0">
                      <a:moveTo>
                        <a:pt x="533" y="0"/>
                      </a:moveTo>
                      <a:cubicBezTo>
                        <a:pt x="243" y="0"/>
                        <a:pt x="1" y="242"/>
                        <a:pt x="1" y="532"/>
                      </a:cubicBezTo>
                      <a:cubicBezTo>
                        <a:pt x="1" y="835"/>
                        <a:pt x="243" y="1065"/>
                        <a:pt x="533" y="1065"/>
                      </a:cubicBezTo>
                      <a:cubicBezTo>
                        <a:pt x="835" y="1065"/>
                        <a:pt x="1077" y="835"/>
                        <a:pt x="1077" y="532"/>
                      </a:cubicBezTo>
                      <a:cubicBezTo>
                        <a:pt x="1077" y="242"/>
                        <a:pt x="835" y="0"/>
                        <a:pt x="53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25" name="Google Shape;1625;p63"/>
            <p:cNvGrpSpPr/>
            <p:nvPr/>
          </p:nvGrpSpPr>
          <p:grpSpPr>
            <a:xfrm>
              <a:off x="5382826" y="4027197"/>
              <a:ext cx="268967" cy="250422"/>
              <a:chOff x="5382826" y="4027197"/>
              <a:chExt cx="268967" cy="250422"/>
            </a:xfrm>
          </p:grpSpPr>
          <p:grpSp>
            <p:nvGrpSpPr>
              <p:cNvPr id="1626" name="Google Shape;1626;p63"/>
              <p:cNvGrpSpPr/>
              <p:nvPr/>
            </p:nvGrpSpPr>
            <p:grpSpPr>
              <a:xfrm>
                <a:off x="5405280" y="4042510"/>
                <a:ext cx="237570" cy="218647"/>
                <a:chOff x="5405280" y="4042510"/>
                <a:chExt cx="237570" cy="218647"/>
              </a:xfrm>
            </p:grpSpPr>
            <p:sp>
              <p:nvSpPr>
                <p:cNvPr id="1627" name="Google Shape;1627;p63"/>
                <p:cNvSpPr/>
                <p:nvPr/>
              </p:nvSpPr>
              <p:spPr>
                <a:xfrm>
                  <a:off x="5405280" y="4042510"/>
                  <a:ext cx="144999" cy="173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36" h="22102" fill="none" extrusionOk="0">
                      <a:moveTo>
                        <a:pt x="0" y="12037"/>
                      </a:moveTo>
                      <a:cubicBezTo>
                        <a:pt x="702" y="12073"/>
                        <a:pt x="12302" y="22101"/>
                        <a:pt x="12302" y="22101"/>
                      </a:cubicBezTo>
                      <a:lnTo>
                        <a:pt x="11819" y="13005"/>
                      </a:lnTo>
                      <a:lnTo>
                        <a:pt x="18435" y="1"/>
                      </a:lnTo>
                      <a:lnTo>
                        <a:pt x="0" y="125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8" name="Google Shape;1628;p63"/>
                <p:cNvSpPr/>
                <p:nvPr/>
              </p:nvSpPr>
              <p:spPr>
                <a:xfrm>
                  <a:off x="5502036" y="4125093"/>
                  <a:ext cx="134350" cy="135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82" h="17239" fill="none" extrusionOk="0">
                      <a:moveTo>
                        <a:pt x="13513" y="17239"/>
                      </a:moveTo>
                      <a:lnTo>
                        <a:pt x="12690" y="8614"/>
                      </a:lnTo>
                      <a:lnTo>
                        <a:pt x="17081" y="1"/>
                      </a:lnTo>
                      <a:lnTo>
                        <a:pt x="0" y="202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9" name="Google Shape;1629;p63"/>
                <p:cNvSpPr/>
                <p:nvPr/>
              </p:nvSpPr>
              <p:spPr>
                <a:xfrm>
                  <a:off x="5543704" y="4042990"/>
                  <a:ext cx="99146" cy="81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6" h="10380" fill="none" extrusionOk="0">
                      <a:moveTo>
                        <a:pt x="1" y="0"/>
                      </a:moveTo>
                      <a:lnTo>
                        <a:pt x="12606" y="1037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0" name="Google Shape;1630;p63"/>
                <p:cNvSpPr/>
                <p:nvPr/>
              </p:nvSpPr>
              <p:spPr>
                <a:xfrm>
                  <a:off x="5501941" y="4140980"/>
                  <a:ext cx="103708" cy="51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86" h="6594" fill="none" extrusionOk="0">
                      <a:moveTo>
                        <a:pt x="13186" y="6594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1" name="Google Shape;1631;p63"/>
                <p:cNvSpPr/>
                <p:nvPr/>
              </p:nvSpPr>
              <p:spPr>
                <a:xfrm>
                  <a:off x="5495854" y="4211010"/>
                  <a:ext cx="105989" cy="5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6" h="6376" fill="none" extrusionOk="0">
                      <a:moveTo>
                        <a:pt x="0" y="0"/>
                      </a:moveTo>
                      <a:lnTo>
                        <a:pt x="13476" y="637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2" name="Google Shape;1632;p63"/>
                <p:cNvSpPr/>
                <p:nvPr/>
              </p:nvSpPr>
              <p:spPr>
                <a:xfrm>
                  <a:off x="5405280" y="4134420"/>
                  <a:ext cx="96669" cy="6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91" h="835" fill="none" extrusionOk="0">
                      <a:moveTo>
                        <a:pt x="12290" y="83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33" name="Google Shape;1633;p63"/>
              <p:cNvGrpSpPr/>
              <p:nvPr/>
            </p:nvGrpSpPr>
            <p:grpSpPr>
              <a:xfrm>
                <a:off x="5382826" y="4125549"/>
                <a:ext cx="37776" cy="32380"/>
                <a:chOff x="5382826" y="4125549"/>
                <a:chExt cx="37776" cy="32380"/>
              </a:xfrm>
            </p:grpSpPr>
            <p:sp>
              <p:nvSpPr>
                <p:cNvPr id="1634" name="Google Shape;1634;p63"/>
                <p:cNvSpPr/>
                <p:nvPr/>
              </p:nvSpPr>
              <p:spPr>
                <a:xfrm>
                  <a:off x="5382826" y="4125549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4" y="0"/>
                      </a:moveTo>
                      <a:cubicBezTo>
                        <a:pt x="2229" y="0"/>
                        <a:pt x="1714" y="188"/>
                        <a:pt x="1295" y="608"/>
                      </a:cubicBezTo>
                      <a:cubicBezTo>
                        <a:pt x="0" y="1902"/>
                        <a:pt x="907" y="4116"/>
                        <a:pt x="2746" y="4116"/>
                      </a:cubicBezTo>
                      <a:cubicBezTo>
                        <a:pt x="3871" y="4116"/>
                        <a:pt x="4790" y="3197"/>
                        <a:pt x="4803" y="2060"/>
                      </a:cubicBezTo>
                      <a:cubicBezTo>
                        <a:pt x="4794" y="817"/>
                        <a:pt x="3787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5" name="Google Shape;1635;p63"/>
                <p:cNvSpPr/>
                <p:nvPr/>
              </p:nvSpPr>
              <p:spPr>
                <a:xfrm>
                  <a:off x="5395669" y="4135176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36" name="Google Shape;1636;p63"/>
              <p:cNvGrpSpPr/>
              <p:nvPr/>
            </p:nvGrpSpPr>
            <p:grpSpPr>
              <a:xfrm>
                <a:off x="5475680" y="4195587"/>
                <a:ext cx="37783" cy="32364"/>
                <a:chOff x="5475680" y="4195587"/>
                <a:chExt cx="37783" cy="32364"/>
              </a:xfrm>
            </p:grpSpPr>
            <p:sp>
              <p:nvSpPr>
                <p:cNvPr id="1637" name="Google Shape;1637;p63"/>
                <p:cNvSpPr/>
                <p:nvPr/>
              </p:nvSpPr>
              <p:spPr>
                <a:xfrm>
                  <a:off x="5475680" y="4195587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1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8" name="Google Shape;1638;p63"/>
                <p:cNvSpPr/>
                <p:nvPr/>
              </p:nvSpPr>
              <p:spPr>
                <a:xfrm>
                  <a:off x="5488523" y="4205300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16"/>
                      </a:cubicBezTo>
                      <a:cubicBezTo>
                        <a:pt x="700" y="1583"/>
                        <a:pt x="905" y="1657"/>
                        <a:pt x="1106" y="1657"/>
                      </a:cubicBezTo>
                      <a:cubicBezTo>
                        <a:pt x="1531" y="1657"/>
                        <a:pt x="1940" y="1324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39" name="Google Shape;1639;p63"/>
              <p:cNvGrpSpPr/>
              <p:nvPr/>
            </p:nvGrpSpPr>
            <p:grpSpPr>
              <a:xfrm>
                <a:off x="5532575" y="4027197"/>
                <a:ext cx="33308" cy="32262"/>
                <a:chOff x="5532575" y="4027197"/>
                <a:chExt cx="33308" cy="32262"/>
              </a:xfrm>
            </p:grpSpPr>
            <p:sp>
              <p:nvSpPr>
                <p:cNvPr id="1640" name="Google Shape;1640;p63"/>
                <p:cNvSpPr/>
                <p:nvPr/>
              </p:nvSpPr>
              <p:spPr>
                <a:xfrm>
                  <a:off x="5532575" y="4027197"/>
                  <a:ext cx="33308" cy="32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5" h="4102" extrusionOk="0">
                      <a:moveTo>
                        <a:pt x="1984" y="0"/>
                      </a:moveTo>
                      <a:cubicBezTo>
                        <a:pt x="871" y="49"/>
                        <a:pt x="0" y="1004"/>
                        <a:pt x="37" y="2117"/>
                      </a:cubicBezTo>
                      <a:cubicBezTo>
                        <a:pt x="73" y="3227"/>
                        <a:pt x="980" y="4101"/>
                        <a:pt x="2084" y="4101"/>
                      </a:cubicBezTo>
                      <a:cubicBezTo>
                        <a:pt x="2099" y="4101"/>
                        <a:pt x="2114" y="4101"/>
                        <a:pt x="2130" y="4101"/>
                      </a:cubicBezTo>
                      <a:lnTo>
                        <a:pt x="2275" y="4101"/>
                      </a:lnTo>
                      <a:cubicBezTo>
                        <a:pt x="3375" y="4028"/>
                        <a:pt x="4234" y="3085"/>
                        <a:pt x="4186" y="1984"/>
                      </a:cubicBezTo>
                      <a:cubicBezTo>
                        <a:pt x="4150" y="871"/>
                        <a:pt x="3242" y="0"/>
                        <a:pt x="2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1" name="Google Shape;1641;p63"/>
                <p:cNvSpPr/>
                <p:nvPr/>
              </p:nvSpPr>
              <p:spPr>
                <a:xfrm>
                  <a:off x="5540661" y="4036792"/>
                  <a:ext cx="15502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1" h="1661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50"/>
                        <a:pt x="1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8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42" name="Google Shape;1642;p63"/>
              <p:cNvGrpSpPr/>
              <p:nvPr/>
            </p:nvGrpSpPr>
            <p:grpSpPr>
              <a:xfrm>
                <a:off x="5590706" y="4245348"/>
                <a:ext cx="33497" cy="32270"/>
                <a:chOff x="5590706" y="4245348"/>
                <a:chExt cx="33497" cy="32270"/>
              </a:xfrm>
            </p:grpSpPr>
            <p:sp>
              <p:nvSpPr>
                <p:cNvPr id="1643" name="Google Shape;1643;p63"/>
                <p:cNvSpPr/>
                <p:nvPr/>
              </p:nvSpPr>
              <p:spPr>
                <a:xfrm>
                  <a:off x="5590706" y="4245348"/>
                  <a:ext cx="33497" cy="3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4103" extrusionOk="0">
                      <a:moveTo>
                        <a:pt x="2175" y="0"/>
                      </a:moveTo>
                      <a:cubicBezTo>
                        <a:pt x="2160" y="0"/>
                        <a:pt x="2145" y="1"/>
                        <a:pt x="2130" y="1"/>
                      </a:cubicBezTo>
                      <a:lnTo>
                        <a:pt x="1984" y="1"/>
                      </a:lnTo>
                      <a:cubicBezTo>
                        <a:pt x="872" y="49"/>
                        <a:pt x="1" y="993"/>
                        <a:pt x="37" y="2118"/>
                      </a:cubicBezTo>
                      <a:cubicBezTo>
                        <a:pt x="73" y="3228"/>
                        <a:pt x="980" y="4102"/>
                        <a:pt x="2085" y="4102"/>
                      </a:cubicBezTo>
                      <a:cubicBezTo>
                        <a:pt x="2100" y="4102"/>
                        <a:pt x="2115" y="4102"/>
                        <a:pt x="2130" y="4102"/>
                      </a:cubicBezTo>
                      <a:lnTo>
                        <a:pt x="2275" y="4102"/>
                      </a:lnTo>
                      <a:cubicBezTo>
                        <a:pt x="3388" y="4041"/>
                        <a:pt x="4259" y="3098"/>
                        <a:pt x="4222" y="1985"/>
                      </a:cubicBezTo>
                      <a:cubicBezTo>
                        <a:pt x="4175" y="875"/>
                        <a:pt x="3279" y="0"/>
                        <a:pt x="2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4" name="Google Shape;1644;p63"/>
                <p:cNvSpPr/>
                <p:nvPr/>
              </p:nvSpPr>
              <p:spPr>
                <a:xfrm>
                  <a:off x="5598791" y="4254944"/>
                  <a:ext cx="1540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" h="1659" extrusionOk="0">
                      <a:moveTo>
                        <a:pt x="1106" y="0"/>
                      </a:moveTo>
                      <a:cubicBezTo>
                        <a:pt x="1085" y="0"/>
                        <a:pt x="1063" y="1"/>
                        <a:pt x="1041" y="3"/>
                      </a:cubicBezTo>
                      <a:cubicBezTo>
                        <a:pt x="303" y="51"/>
                        <a:pt x="1" y="970"/>
                        <a:pt x="557" y="1454"/>
                      </a:cubicBezTo>
                      <a:cubicBezTo>
                        <a:pt x="720" y="1596"/>
                        <a:pt x="909" y="1659"/>
                        <a:pt x="1093" y="1659"/>
                      </a:cubicBezTo>
                      <a:cubicBezTo>
                        <a:pt x="1538" y="1659"/>
                        <a:pt x="1958" y="1290"/>
                        <a:pt x="1924" y="777"/>
                      </a:cubicBezTo>
                      <a:cubicBezTo>
                        <a:pt x="1901" y="339"/>
                        <a:pt x="1538" y="0"/>
                        <a:pt x="1106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45" name="Google Shape;1645;p63"/>
              <p:cNvGrpSpPr/>
              <p:nvPr/>
            </p:nvGrpSpPr>
            <p:grpSpPr>
              <a:xfrm>
                <a:off x="5618681" y="4109677"/>
                <a:ext cx="33112" cy="32357"/>
                <a:chOff x="5618681" y="4109677"/>
                <a:chExt cx="33112" cy="32357"/>
              </a:xfrm>
            </p:grpSpPr>
            <p:sp>
              <p:nvSpPr>
                <p:cNvPr id="1646" name="Google Shape;1646;p63"/>
                <p:cNvSpPr/>
                <p:nvPr/>
              </p:nvSpPr>
              <p:spPr>
                <a:xfrm>
                  <a:off x="5618681" y="4109677"/>
                  <a:ext cx="33112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0" h="4114" extrusionOk="0">
                      <a:moveTo>
                        <a:pt x="1984" y="1"/>
                      </a:moveTo>
                      <a:cubicBezTo>
                        <a:pt x="871" y="61"/>
                        <a:pt x="0" y="1005"/>
                        <a:pt x="36" y="2130"/>
                      </a:cubicBezTo>
                      <a:cubicBezTo>
                        <a:pt x="84" y="3235"/>
                        <a:pt x="992" y="4114"/>
                        <a:pt x="2106" y="4114"/>
                      </a:cubicBezTo>
                      <a:cubicBezTo>
                        <a:pt x="2114" y="4114"/>
                        <a:pt x="2121" y="4114"/>
                        <a:pt x="2129" y="4114"/>
                      </a:cubicBezTo>
                      <a:lnTo>
                        <a:pt x="2274" y="4114"/>
                      </a:lnTo>
                      <a:cubicBezTo>
                        <a:pt x="3375" y="4029"/>
                        <a:pt x="4210" y="3086"/>
                        <a:pt x="4173" y="1985"/>
                      </a:cubicBezTo>
                      <a:cubicBezTo>
                        <a:pt x="4137" y="884"/>
                        <a:pt x="3230" y="13"/>
                        <a:pt x="21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7" name="Google Shape;1647;p63"/>
                <p:cNvSpPr/>
                <p:nvPr/>
              </p:nvSpPr>
              <p:spPr>
                <a:xfrm>
                  <a:off x="5626767" y="4119280"/>
                  <a:ext cx="15494" cy="13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" h="1660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62"/>
                        <a:pt x="0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7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48" name="Google Shape;1648;p63"/>
              <p:cNvGrpSpPr/>
              <p:nvPr/>
            </p:nvGrpSpPr>
            <p:grpSpPr>
              <a:xfrm>
                <a:off x="5479298" y="4128262"/>
                <a:ext cx="31405" cy="26906"/>
                <a:chOff x="5479298" y="4128262"/>
                <a:chExt cx="31405" cy="26906"/>
              </a:xfrm>
            </p:grpSpPr>
            <p:sp>
              <p:nvSpPr>
                <p:cNvPr id="1649" name="Google Shape;1649;p63"/>
                <p:cNvSpPr/>
                <p:nvPr/>
              </p:nvSpPr>
              <p:spPr>
                <a:xfrm>
                  <a:off x="5479298" y="4128262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0" name="Google Shape;1650;p63"/>
                <p:cNvSpPr/>
                <p:nvPr/>
              </p:nvSpPr>
              <p:spPr>
                <a:xfrm>
                  <a:off x="5493471" y="413793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8" y="1"/>
                        <a:pt x="1" y="218"/>
                        <a:pt x="1" y="485"/>
                      </a:cubicBezTo>
                      <a:cubicBezTo>
                        <a:pt x="1" y="751"/>
                        <a:pt x="218" y="968"/>
                        <a:pt x="485" y="968"/>
                      </a:cubicBezTo>
                      <a:cubicBezTo>
                        <a:pt x="751" y="968"/>
                        <a:pt x="968" y="751"/>
                        <a:pt x="968" y="485"/>
                      </a:cubicBezTo>
                      <a:cubicBezTo>
                        <a:pt x="968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51" name="Google Shape;1651;p63"/>
              <p:cNvGrpSpPr/>
              <p:nvPr/>
            </p:nvGrpSpPr>
            <p:grpSpPr>
              <a:xfrm>
                <a:off x="5582903" y="4180116"/>
                <a:ext cx="31499" cy="26898"/>
                <a:chOff x="5582903" y="4180116"/>
                <a:chExt cx="31499" cy="26898"/>
              </a:xfrm>
            </p:grpSpPr>
            <p:sp>
              <p:nvSpPr>
                <p:cNvPr id="1652" name="Google Shape;1652;p63"/>
                <p:cNvSpPr/>
                <p:nvPr/>
              </p:nvSpPr>
              <p:spPr>
                <a:xfrm>
                  <a:off x="5582903" y="4180116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1"/>
                      </a:moveTo>
                      <a:cubicBezTo>
                        <a:pt x="1855" y="1"/>
                        <a:pt x="1425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3" name="Google Shape;1653;p63"/>
                <p:cNvSpPr/>
                <p:nvPr/>
              </p:nvSpPr>
              <p:spPr>
                <a:xfrm>
                  <a:off x="5597084" y="4189790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54" name="Google Shape;1654;p63"/>
            <p:cNvGrpSpPr/>
            <p:nvPr/>
          </p:nvGrpSpPr>
          <p:grpSpPr>
            <a:xfrm>
              <a:off x="3977681" y="3230323"/>
              <a:ext cx="94584" cy="84085"/>
              <a:chOff x="3977681" y="3230323"/>
              <a:chExt cx="94584" cy="84085"/>
            </a:xfrm>
          </p:grpSpPr>
          <p:grpSp>
            <p:nvGrpSpPr>
              <p:cNvPr id="1655" name="Google Shape;1655;p63"/>
              <p:cNvGrpSpPr/>
              <p:nvPr/>
            </p:nvGrpSpPr>
            <p:grpSpPr>
              <a:xfrm>
                <a:off x="4000135" y="3243041"/>
                <a:ext cx="59570" cy="57186"/>
                <a:chOff x="4000135" y="3243041"/>
                <a:chExt cx="59570" cy="57186"/>
              </a:xfrm>
            </p:grpSpPr>
            <p:sp>
              <p:nvSpPr>
                <p:cNvPr id="1656" name="Google Shape;1656;p63"/>
                <p:cNvSpPr/>
                <p:nvPr/>
              </p:nvSpPr>
              <p:spPr>
                <a:xfrm>
                  <a:off x="4000135" y="3243041"/>
                  <a:ext cx="59570" cy="57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4" h="7259" fill="none" extrusionOk="0">
                      <a:moveTo>
                        <a:pt x="1" y="2323"/>
                      </a:moveTo>
                      <a:lnTo>
                        <a:pt x="2577" y="7259"/>
                      </a:lnTo>
                      <a:lnTo>
                        <a:pt x="7573" y="4114"/>
                      </a:lnTo>
                      <a:lnTo>
                        <a:pt x="5541" y="1"/>
                      </a:lnTo>
                      <a:lnTo>
                        <a:pt x="352" y="232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7" name="Google Shape;1657;p63"/>
                <p:cNvSpPr/>
                <p:nvPr/>
              </p:nvSpPr>
              <p:spPr>
                <a:xfrm>
                  <a:off x="4024210" y="3246847"/>
                  <a:ext cx="15706" cy="53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6787" fill="none" extrusionOk="0">
                      <a:moveTo>
                        <a:pt x="0" y="6787"/>
                      </a:moveTo>
                      <a:lnTo>
                        <a:pt x="199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8" name="Google Shape;1658;p63"/>
                <p:cNvSpPr/>
                <p:nvPr/>
              </p:nvSpPr>
              <p:spPr>
                <a:xfrm>
                  <a:off x="4002896" y="3261311"/>
                  <a:ext cx="56809" cy="14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3" h="1791" fill="none" extrusionOk="0">
                      <a:moveTo>
                        <a:pt x="7222" y="1791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59" name="Google Shape;1659;p63"/>
              <p:cNvGrpSpPr/>
              <p:nvPr/>
            </p:nvGrpSpPr>
            <p:grpSpPr>
              <a:xfrm>
                <a:off x="3977681" y="3245872"/>
                <a:ext cx="37783" cy="32380"/>
                <a:chOff x="3977681" y="3245872"/>
                <a:chExt cx="37783" cy="32380"/>
              </a:xfrm>
            </p:grpSpPr>
            <p:sp>
              <p:nvSpPr>
                <p:cNvPr id="1660" name="Google Shape;1660;p63"/>
                <p:cNvSpPr/>
                <p:nvPr/>
              </p:nvSpPr>
              <p:spPr>
                <a:xfrm>
                  <a:off x="3977681" y="3245872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26" y="1"/>
                      </a:moveTo>
                      <a:cubicBezTo>
                        <a:pt x="2219" y="1"/>
                        <a:pt x="1703" y="189"/>
                        <a:pt x="1283" y="608"/>
                      </a:cubicBezTo>
                      <a:cubicBezTo>
                        <a:pt x="1" y="1903"/>
                        <a:pt x="908" y="4117"/>
                        <a:pt x="2747" y="4117"/>
                      </a:cubicBezTo>
                      <a:cubicBezTo>
                        <a:pt x="3872" y="4104"/>
                        <a:pt x="4791" y="3185"/>
                        <a:pt x="4803" y="2060"/>
                      </a:cubicBezTo>
                      <a:cubicBezTo>
                        <a:pt x="4795" y="818"/>
                        <a:pt x="3782" y="1"/>
                        <a:pt x="27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1" name="Google Shape;1661;p63"/>
                <p:cNvSpPr/>
                <p:nvPr/>
              </p:nvSpPr>
              <p:spPr>
                <a:xfrm>
                  <a:off x="3992718" y="325550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62" name="Google Shape;1662;p63"/>
              <p:cNvGrpSpPr/>
              <p:nvPr/>
            </p:nvGrpSpPr>
            <p:grpSpPr>
              <a:xfrm>
                <a:off x="4040860" y="3262672"/>
                <a:ext cx="31405" cy="27001"/>
                <a:chOff x="4040860" y="3262672"/>
                <a:chExt cx="31405" cy="27001"/>
              </a:xfrm>
            </p:grpSpPr>
            <p:sp>
              <p:nvSpPr>
                <p:cNvPr id="1663" name="Google Shape;1663;p63"/>
                <p:cNvSpPr/>
                <p:nvPr/>
              </p:nvSpPr>
              <p:spPr>
                <a:xfrm>
                  <a:off x="4040860" y="326267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4" name="Google Shape;1664;p63"/>
                <p:cNvSpPr/>
                <p:nvPr/>
              </p:nvSpPr>
              <p:spPr>
                <a:xfrm>
                  <a:off x="4054938" y="327234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65" name="Google Shape;1665;p63"/>
              <p:cNvGrpSpPr/>
              <p:nvPr/>
            </p:nvGrpSpPr>
            <p:grpSpPr>
              <a:xfrm>
                <a:off x="4021072" y="3230323"/>
                <a:ext cx="31397" cy="26906"/>
                <a:chOff x="4021072" y="3230323"/>
                <a:chExt cx="31397" cy="26906"/>
              </a:xfrm>
            </p:grpSpPr>
            <p:sp>
              <p:nvSpPr>
                <p:cNvPr id="1666" name="Google Shape;1666;p63"/>
                <p:cNvSpPr/>
                <p:nvPr/>
              </p:nvSpPr>
              <p:spPr>
                <a:xfrm>
                  <a:off x="4021072" y="3230323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7" name="Google Shape;1667;p63"/>
                <p:cNvSpPr/>
                <p:nvPr/>
              </p:nvSpPr>
              <p:spPr>
                <a:xfrm>
                  <a:off x="403524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68" name="Google Shape;1668;p63"/>
              <p:cNvGrpSpPr/>
              <p:nvPr/>
            </p:nvGrpSpPr>
            <p:grpSpPr>
              <a:xfrm>
                <a:off x="4001472" y="3287462"/>
                <a:ext cx="31499" cy="26945"/>
                <a:chOff x="4001472" y="3287462"/>
                <a:chExt cx="31499" cy="26945"/>
              </a:xfrm>
            </p:grpSpPr>
            <p:sp>
              <p:nvSpPr>
                <p:cNvPr id="1669" name="Google Shape;1669;p63"/>
                <p:cNvSpPr/>
                <p:nvPr/>
              </p:nvSpPr>
              <p:spPr>
                <a:xfrm>
                  <a:off x="4001472" y="3287462"/>
                  <a:ext cx="31499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6" extrusionOk="0">
                      <a:moveTo>
                        <a:pt x="2276" y="1"/>
                      </a:moveTo>
                      <a:cubicBezTo>
                        <a:pt x="1854" y="1"/>
                        <a:pt x="1425" y="158"/>
                        <a:pt x="1077" y="510"/>
                      </a:cubicBezTo>
                      <a:cubicBezTo>
                        <a:pt x="0" y="1587"/>
                        <a:pt x="762" y="3425"/>
                        <a:pt x="2286" y="3425"/>
                      </a:cubicBezTo>
                      <a:cubicBezTo>
                        <a:pt x="3230" y="3425"/>
                        <a:pt x="3992" y="2663"/>
                        <a:pt x="4004" y="1720"/>
                      </a:cubicBezTo>
                      <a:cubicBezTo>
                        <a:pt x="4004" y="688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0" name="Google Shape;1670;p63"/>
                <p:cNvSpPr/>
                <p:nvPr/>
              </p:nvSpPr>
              <p:spPr>
                <a:xfrm>
                  <a:off x="4014410" y="3297175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06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71" name="Google Shape;1671;p63"/>
            <p:cNvGrpSpPr/>
            <p:nvPr/>
          </p:nvGrpSpPr>
          <p:grpSpPr>
            <a:xfrm>
              <a:off x="4084715" y="3258865"/>
              <a:ext cx="184961" cy="137268"/>
              <a:chOff x="4084715" y="3258865"/>
              <a:chExt cx="184961" cy="137268"/>
            </a:xfrm>
          </p:grpSpPr>
          <p:grpSp>
            <p:nvGrpSpPr>
              <p:cNvPr id="1672" name="Google Shape;1672;p63"/>
              <p:cNvGrpSpPr/>
              <p:nvPr/>
            </p:nvGrpSpPr>
            <p:grpSpPr>
              <a:xfrm>
                <a:off x="4107453" y="3271583"/>
                <a:ext cx="153470" cy="110275"/>
                <a:chOff x="4107453" y="3271583"/>
                <a:chExt cx="153470" cy="110275"/>
              </a:xfrm>
            </p:grpSpPr>
            <p:sp>
              <p:nvSpPr>
                <p:cNvPr id="1673" name="Google Shape;1673;p63"/>
                <p:cNvSpPr/>
                <p:nvPr/>
              </p:nvSpPr>
              <p:spPr>
                <a:xfrm>
                  <a:off x="4107453" y="3271583"/>
                  <a:ext cx="153470" cy="1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3" h="14021" fill="none" extrusionOk="0">
                      <a:moveTo>
                        <a:pt x="19513" y="14021"/>
                      </a:moveTo>
                      <a:lnTo>
                        <a:pt x="14844" y="968"/>
                      </a:lnTo>
                      <a:lnTo>
                        <a:pt x="5674" y="1"/>
                      </a:lnTo>
                      <a:lnTo>
                        <a:pt x="1" y="968"/>
                      </a:lnTo>
                      <a:lnTo>
                        <a:pt x="8977" y="2674"/>
                      </a:lnTo>
                      <a:lnTo>
                        <a:pt x="14360" y="10102"/>
                      </a:lnTo>
                      <a:lnTo>
                        <a:pt x="19029" y="14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4" name="Google Shape;1674;p63"/>
                <p:cNvSpPr/>
                <p:nvPr/>
              </p:nvSpPr>
              <p:spPr>
                <a:xfrm>
                  <a:off x="4155886" y="3271968"/>
                  <a:ext cx="22171" cy="20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9" h="2614" fill="none" extrusionOk="0">
                      <a:moveTo>
                        <a:pt x="2819" y="261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5" name="Google Shape;1675;p63"/>
                <p:cNvSpPr/>
                <p:nvPr/>
              </p:nvSpPr>
              <p:spPr>
                <a:xfrm>
                  <a:off x="4178049" y="3279196"/>
                  <a:ext cx="42345" cy="13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4" h="1695" fill="none" extrusionOk="0">
                      <a:moveTo>
                        <a:pt x="1" y="1694"/>
                      </a:moveTo>
                      <a:lnTo>
                        <a:pt x="538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6" name="Google Shape;1676;p63"/>
                <p:cNvSpPr/>
                <p:nvPr/>
              </p:nvSpPr>
              <p:spPr>
                <a:xfrm>
                  <a:off x="4220387" y="3279196"/>
                  <a:ext cx="8" cy="7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122" fill="none" extrusionOk="0">
                      <a:moveTo>
                        <a:pt x="1" y="0"/>
                      </a:moveTo>
                      <a:lnTo>
                        <a:pt x="1" y="91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77" name="Google Shape;1677;p63"/>
              <p:cNvGrpSpPr/>
              <p:nvPr/>
            </p:nvGrpSpPr>
            <p:grpSpPr>
              <a:xfrm>
                <a:off x="4136947" y="3258865"/>
                <a:ext cx="31499" cy="27001"/>
                <a:chOff x="4136947" y="3258865"/>
                <a:chExt cx="31499" cy="27001"/>
              </a:xfrm>
            </p:grpSpPr>
            <p:sp>
              <p:nvSpPr>
                <p:cNvPr id="1678" name="Google Shape;1678;p63"/>
                <p:cNvSpPr/>
                <p:nvPr/>
              </p:nvSpPr>
              <p:spPr>
                <a:xfrm>
                  <a:off x="4136947" y="3258865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32"/>
                        <a:pt x="2299" y="3432"/>
                      </a:cubicBezTo>
                      <a:cubicBezTo>
                        <a:pt x="3243" y="3420"/>
                        <a:pt x="4005" y="2658"/>
                        <a:pt x="4005" y="1715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9" name="Google Shape;1679;p63"/>
                <p:cNvSpPr/>
                <p:nvPr/>
              </p:nvSpPr>
              <p:spPr>
                <a:xfrm>
                  <a:off x="4151222" y="3268539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06" y="1"/>
                        <a:pt x="0" y="218"/>
                        <a:pt x="0" y="485"/>
                      </a:cubicBezTo>
                      <a:cubicBezTo>
                        <a:pt x="0" y="751"/>
                        <a:pt x="206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80" name="Google Shape;1680;p63"/>
              <p:cNvGrpSpPr/>
              <p:nvPr/>
            </p:nvGrpSpPr>
            <p:grpSpPr>
              <a:xfrm>
                <a:off x="4084715" y="3266478"/>
                <a:ext cx="31468" cy="26898"/>
                <a:chOff x="4084715" y="3266478"/>
                <a:chExt cx="31468" cy="26898"/>
              </a:xfrm>
            </p:grpSpPr>
            <p:sp>
              <p:nvSpPr>
                <p:cNvPr id="1681" name="Google Shape;1681;p63"/>
                <p:cNvSpPr/>
                <p:nvPr/>
              </p:nvSpPr>
              <p:spPr>
                <a:xfrm>
                  <a:off x="4084715" y="3266478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9" y="1"/>
                      </a:moveTo>
                      <a:cubicBezTo>
                        <a:pt x="1859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26"/>
                      </a:cubicBezTo>
                      <a:cubicBezTo>
                        <a:pt x="4001" y="686"/>
                        <a:pt x="3161" y="1"/>
                        <a:pt x="22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2" name="Google Shape;1682;p63"/>
                <p:cNvSpPr/>
                <p:nvPr/>
              </p:nvSpPr>
              <p:spPr>
                <a:xfrm>
                  <a:off x="4098896" y="327615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83" name="Google Shape;1683;p63"/>
              <p:cNvGrpSpPr/>
              <p:nvPr/>
            </p:nvGrpSpPr>
            <p:grpSpPr>
              <a:xfrm>
                <a:off x="4159213" y="3279849"/>
                <a:ext cx="31405" cy="26945"/>
                <a:chOff x="4159213" y="3279849"/>
                <a:chExt cx="31405" cy="26945"/>
              </a:xfrm>
            </p:grpSpPr>
            <p:sp>
              <p:nvSpPr>
                <p:cNvPr id="1684" name="Google Shape;1684;p63"/>
                <p:cNvSpPr/>
                <p:nvPr/>
              </p:nvSpPr>
              <p:spPr>
                <a:xfrm>
                  <a:off x="4159213" y="3279849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6"/>
                        <a:pt x="2287" y="3426"/>
                      </a:cubicBezTo>
                      <a:cubicBezTo>
                        <a:pt x="3230" y="3426"/>
                        <a:pt x="3992" y="2663"/>
                        <a:pt x="3992" y="1720"/>
                      </a:cubicBezTo>
                      <a:cubicBezTo>
                        <a:pt x="3992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5" name="Google Shape;1685;p63"/>
                <p:cNvSpPr/>
                <p:nvPr/>
              </p:nvSpPr>
              <p:spPr>
                <a:xfrm>
                  <a:off x="4173385" y="3289570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86" name="Google Shape;1686;p63"/>
              <p:cNvGrpSpPr/>
              <p:nvPr/>
            </p:nvGrpSpPr>
            <p:grpSpPr>
              <a:xfrm>
                <a:off x="4201550" y="3266502"/>
                <a:ext cx="31405" cy="26883"/>
                <a:chOff x="4201550" y="3266502"/>
                <a:chExt cx="31405" cy="26883"/>
              </a:xfrm>
            </p:grpSpPr>
            <p:sp>
              <p:nvSpPr>
                <p:cNvPr id="1687" name="Google Shape;1687;p63"/>
                <p:cNvSpPr/>
                <p:nvPr/>
              </p:nvSpPr>
              <p:spPr>
                <a:xfrm>
                  <a:off x="4201550" y="3266502"/>
                  <a:ext cx="31405" cy="26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18" extrusionOk="0">
                      <a:moveTo>
                        <a:pt x="2266" y="1"/>
                      </a:moveTo>
                      <a:cubicBezTo>
                        <a:pt x="1849" y="1"/>
                        <a:pt x="1423" y="155"/>
                        <a:pt x="1077" y="502"/>
                      </a:cubicBezTo>
                      <a:cubicBezTo>
                        <a:pt x="1" y="1566"/>
                        <a:pt x="751" y="3417"/>
                        <a:pt x="2275" y="3417"/>
                      </a:cubicBezTo>
                      <a:cubicBezTo>
                        <a:pt x="2282" y="3417"/>
                        <a:pt x="2290" y="3417"/>
                        <a:pt x="2297" y="3417"/>
                      </a:cubicBezTo>
                      <a:cubicBezTo>
                        <a:pt x="3230" y="3417"/>
                        <a:pt x="3993" y="2660"/>
                        <a:pt x="3993" y="1723"/>
                      </a:cubicBezTo>
                      <a:cubicBezTo>
                        <a:pt x="3993" y="689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8" name="Google Shape;1688;p63"/>
                <p:cNvSpPr/>
                <p:nvPr/>
              </p:nvSpPr>
              <p:spPr>
                <a:xfrm>
                  <a:off x="4214331" y="3276247"/>
                  <a:ext cx="8919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4" extrusionOk="0">
                      <a:moveTo>
                        <a:pt x="635" y="0"/>
                      </a:moveTo>
                      <a:cubicBezTo>
                        <a:pt x="209" y="0"/>
                        <a:pt x="0" y="512"/>
                        <a:pt x="311" y="823"/>
                      </a:cubicBezTo>
                      <a:cubicBezTo>
                        <a:pt x="408" y="920"/>
                        <a:pt x="528" y="964"/>
                        <a:pt x="646" y="964"/>
                      </a:cubicBezTo>
                      <a:cubicBezTo>
                        <a:pt x="895" y="964"/>
                        <a:pt x="1134" y="771"/>
                        <a:pt x="1134" y="484"/>
                      </a:cubicBezTo>
                      <a:cubicBezTo>
                        <a:pt x="1134" y="206"/>
                        <a:pt x="916" y="0"/>
                        <a:pt x="650" y="0"/>
                      </a:cubicBezTo>
                      <a:cubicBezTo>
                        <a:pt x="645" y="0"/>
                        <a:pt x="640" y="0"/>
                        <a:pt x="6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89" name="Google Shape;1689;p63"/>
              <p:cNvGrpSpPr/>
              <p:nvPr/>
            </p:nvGrpSpPr>
            <p:grpSpPr>
              <a:xfrm>
                <a:off x="4201550" y="3338278"/>
                <a:ext cx="31405" cy="26930"/>
                <a:chOff x="4201550" y="3338278"/>
                <a:chExt cx="31405" cy="26930"/>
              </a:xfrm>
            </p:grpSpPr>
            <p:sp>
              <p:nvSpPr>
                <p:cNvPr id="1690" name="Google Shape;1690;p63"/>
                <p:cNvSpPr/>
                <p:nvPr/>
              </p:nvSpPr>
              <p:spPr>
                <a:xfrm>
                  <a:off x="4201550" y="3338278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6" y="1"/>
                      </a:moveTo>
                      <a:cubicBezTo>
                        <a:pt x="1848" y="1"/>
                        <a:pt x="1423" y="154"/>
                        <a:pt x="1077" y="497"/>
                      </a:cubicBezTo>
                      <a:cubicBezTo>
                        <a:pt x="1" y="1573"/>
                        <a:pt x="751" y="3412"/>
                        <a:pt x="2275" y="3424"/>
                      </a:cubicBezTo>
                      <a:cubicBezTo>
                        <a:pt x="3218" y="3424"/>
                        <a:pt x="3993" y="2662"/>
                        <a:pt x="3993" y="1718"/>
                      </a:cubicBezTo>
                      <a:cubicBezTo>
                        <a:pt x="3993" y="684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1" name="Google Shape;1691;p63"/>
                <p:cNvSpPr/>
                <p:nvPr/>
              </p:nvSpPr>
              <p:spPr>
                <a:xfrm>
                  <a:off x="4214331" y="3347976"/>
                  <a:ext cx="8919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5" extrusionOk="0">
                      <a:moveTo>
                        <a:pt x="671" y="1"/>
                      </a:moveTo>
                      <a:cubicBezTo>
                        <a:pt x="664" y="1"/>
                        <a:pt x="657" y="1"/>
                        <a:pt x="650" y="1"/>
                      </a:cubicBezTo>
                      <a:cubicBezTo>
                        <a:pt x="645" y="1"/>
                        <a:pt x="640" y="1"/>
                        <a:pt x="635" y="1"/>
                      </a:cubicBezTo>
                      <a:cubicBezTo>
                        <a:pt x="209" y="1"/>
                        <a:pt x="0" y="513"/>
                        <a:pt x="311" y="824"/>
                      </a:cubicBezTo>
                      <a:cubicBezTo>
                        <a:pt x="408" y="921"/>
                        <a:pt x="528" y="965"/>
                        <a:pt x="646" y="965"/>
                      </a:cubicBezTo>
                      <a:cubicBezTo>
                        <a:pt x="895" y="965"/>
                        <a:pt x="1134" y="772"/>
                        <a:pt x="1134" y="485"/>
                      </a:cubicBezTo>
                      <a:cubicBezTo>
                        <a:pt x="1134" y="214"/>
                        <a:pt x="927" y="1"/>
                        <a:pt x="67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92" name="Google Shape;1692;p63"/>
              <p:cNvGrpSpPr/>
              <p:nvPr/>
            </p:nvGrpSpPr>
            <p:grpSpPr>
              <a:xfrm>
                <a:off x="4238272" y="3369132"/>
                <a:ext cx="31405" cy="27001"/>
                <a:chOff x="4238272" y="3369132"/>
                <a:chExt cx="31405" cy="27001"/>
              </a:xfrm>
            </p:grpSpPr>
            <p:sp>
              <p:nvSpPr>
                <p:cNvPr id="1693" name="Google Shape;1693;p63"/>
                <p:cNvSpPr/>
                <p:nvPr/>
              </p:nvSpPr>
              <p:spPr>
                <a:xfrm>
                  <a:off x="4238272" y="33691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4" y="1"/>
                        <a:pt x="1426" y="157"/>
                        <a:pt x="1078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4" name="Google Shape;1694;p63"/>
                <p:cNvSpPr/>
                <p:nvPr/>
              </p:nvSpPr>
              <p:spPr>
                <a:xfrm>
                  <a:off x="4251217" y="3378806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3"/>
                      </a:cubicBezTo>
                      <a:cubicBezTo>
                        <a:pt x="401" y="922"/>
                        <a:pt x="524" y="967"/>
                        <a:pt x="643" y="967"/>
                      </a:cubicBezTo>
                      <a:cubicBezTo>
                        <a:pt x="889" y="967"/>
                        <a:pt x="1125" y="778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95" name="Google Shape;1695;p63"/>
            <p:cNvGrpSpPr/>
            <p:nvPr/>
          </p:nvGrpSpPr>
          <p:grpSpPr>
            <a:xfrm>
              <a:off x="4068639" y="3200169"/>
              <a:ext cx="77643" cy="37272"/>
              <a:chOff x="4068639" y="3200169"/>
              <a:chExt cx="77643" cy="37272"/>
            </a:xfrm>
          </p:grpSpPr>
          <p:sp>
            <p:nvSpPr>
              <p:cNvPr id="1696" name="Google Shape;1696;p63"/>
              <p:cNvSpPr/>
              <p:nvPr/>
            </p:nvSpPr>
            <p:spPr>
              <a:xfrm>
                <a:off x="4087570" y="3212886"/>
                <a:ext cx="49958" cy="10374"/>
              </a:xfrm>
              <a:custGeom>
                <a:avLst/>
                <a:gdLst/>
                <a:ahLst/>
                <a:cxnLst/>
                <a:rect l="l" t="t" r="r" b="b"/>
                <a:pathLst>
                  <a:path w="6352" h="1319" fill="none" extrusionOk="0">
                    <a:moveTo>
                      <a:pt x="1" y="1319"/>
                    </a:moveTo>
                    <a:lnTo>
                      <a:pt x="6351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97" name="Google Shape;1697;p63"/>
              <p:cNvGrpSpPr/>
              <p:nvPr/>
            </p:nvGrpSpPr>
            <p:grpSpPr>
              <a:xfrm>
                <a:off x="4114878" y="3200169"/>
                <a:ext cx="31405" cy="26993"/>
                <a:chOff x="4114878" y="3200169"/>
                <a:chExt cx="31405" cy="26993"/>
              </a:xfrm>
            </p:grpSpPr>
            <p:sp>
              <p:nvSpPr>
                <p:cNvPr id="1698" name="Google Shape;1698;p63"/>
                <p:cNvSpPr/>
                <p:nvPr/>
              </p:nvSpPr>
              <p:spPr>
                <a:xfrm>
                  <a:off x="4114878" y="3200169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7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9" name="Google Shape;1699;p63"/>
                <p:cNvSpPr/>
                <p:nvPr/>
              </p:nvSpPr>
              <p:spPr>
                <a:xfrm>
                  <a:off x="4127721" y="320983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36"/>
                      </a:cubicBezTo>
                      <a:cubicBezTo>
                        <a:pt x="400" y="933"/>
                        <a:pt x="519" y="976"/>
                        <a:pt x="637" y="976"/>
                      </a:cubicBezTo>
                      <a:cubicBezTo>
                        <a:pt x="887" y="976"/>
                        <a:pt x="1129" y="781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00" name="Google Shape;1700;p63"/>
              <p:cNvGrpSpPr/>
              <p:nvPr/>
            </p:nvGrpSpPr>
            <p:grpSpPr>
              <a:xfrm>
                <a:off x="4068639" y="3210535"/>
                <a:ext cx="31499" cy="26906"/>
                <a:chOff x="4068639" y="3210535"/>
                <a:chExt cx="31499" cy="26906"/>
              </a:xfrm>
            </p:grpSpPr>
            <p:sp>
              <p:nvSpPr>
                <p:cNvPr id="1701" name="Google Shape;1701;p63"/>
                <p:cNvSpPr/>
                <p:nvPr/>
              </p:nvSpPr>
              <p:spPr>
                <a:xfrm>
                  <a:off x="4068639" y="321053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2" name="Google Shape;1702;p63"/>
                <p:cNvSpPr/>
                <p:nvPr/>
              </p:nvSpPr>
              <p:spPr>
                <a:xfrm>
                  <a:off x="4081577" y="3220209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7" y="964"/>
                        <a:pt x="1126" y="771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03" name="Google Shape;1703;p63"/>
            <p:cNvGrpSpPr/>
            <p:nvPr/>
          </p:nvGrpSpPr>
          <p:grpSpPr>
            <a:xfrm>
              <a:off x="3869702" y="3066935"/>
              <a:ext cx="382664" cy="190294"/>
              <a:chOff x="3869702" y="3066935"/>
              <a:chExt cx="382664" cy="190294"/>
            </a:xfrm>
          </p:grpSpPr>
          <p:grpSp>
            <p:nvGrpSpPr>
              <p:cNvPr id="1704" name="Google Shape;1704;p63"/>
              <p:cNvGrpSpPr/>
              <p:nvPr/>
            </p:nvGrpSpPr>
            <p:grpSpPr>
              <a:xfrm>
                <a:off x="3888633" y="3082351"/>
                <a:ext cx="351172" cy="160698"/>
                <a:chOff x="3888633" y="3082351"/>
                <a:chExt cx="351172" cy="160698"/>
              </a:xfrm>
            </p:grpSpPr>
            <p:sp>
              <p:nvSpPr>
                <p:cNvPr id="1705" name="Google Shape;1705;p63"/>
                <p:cNvSpPr/>
                <p:nvPr/>
              </p:nvSpPr>
              <p:spPr>
                <a:xfrm>
                  <a:off x="3892440" y="3082351"/>
                  <a:ext cx="347366" cy="160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66" h="20432" fill="none" extrusionOk="0">
                      <a:moveTo>
                        <a:pt x="7041" y="11529"/>
                      </a:moveTo>
                      <a:lnTo>
                        <a:pt x="22440" y="4162"/>
                      </a:lnTo>
                      <a:lnTo>
                        <a:pt x="34815" y="0"/>
                      </a:lnTo>
                      <a:lnTo>
                        <a:pt x="44166" y="484"/>
                      </a:lnTo>
                      <a:lnTo>
                        <a:pt x="38964" y="8565"/>
                      </a:lnTo>
                      <a:lnTo>
                        <a:pt x="33012" y="10065"/>
                      </a:lnTo>
                      <a:lnTo>
                        <a:pt x="22440" y="4839"/>
                      </a:lnTo>
                      <a:lnTo>
                        <a:pt x="18750" y="15424"/>
                      </a:lnTo>
                      <a:cubicBezTo>
                        <a:pt x="18750" y="15424"/>
                        <a:pt x="6206" y="11154"/>
                        <a:pt x="6557" y="11516"/>
                      </a:cubicBezTo>
                      <a:lnTo>
                        <a:pt x="0" y="204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6" name="Google Shape;1706;p63"/>
                <p:cNvSpPr/>
                <p:nvPr/>
              </p:nvSpPr>
              <p:spPr>
                <a:xfrm>
                  <a:off x="3888633" y="3172924"/>
                  <a:ext cx="72979" cy="70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9" h="8916" fill="none" extrusionOk="0">
                      <a:moveTo>
                        <a:pt x="0" y="8916"/>
                      </a:moveTo>
                      <a:lnTo>
                        <a:pt x="9279" y="6883"/>
                      </a:lnTo>
                      <a:lnTo>
                        <a:pt x="704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7" name="Google Shape;1707;p63"/>
                <p:cNvSpPr/>
                <p:nvPr/>
              </p:nvSpPr>
              <p:spPr>
                <a:xfrm>
                  <a:off x="3960370" y="3203653"/>
                  <a:ext cx="79547" cy="19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4" h="2493" fill="none" extrusionOk="0">
                      <a:moveTo>
                        <a:pt x="0" y="2493"/>
                      </a:moveTo>
                      <a:lnTo>
                        <a:pt x="1011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8" name="Google Shape;1708;p63"/>
                <p:cNvSpPr/>
                <p:nvPr/>
              </p:nvSpPr>
              <p:spPr>
                <a:xfrm>
                  <a:off x="4043613" y="3161504"/>
                  <a:ext cx="108474" cy="42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2" h="5360" fill="none" extrusionOk="0">
                      <a:moveTo>
                        <a:pt x="1" y="5360"/>
                      </a:moveTo>
                      <a:lnTo>
                        <a:pt x="1379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9" name="Google Shape;1709;p63"/>
                <p:cNvSpPr/>
                <p:nvPr/>
              </p:nvSpPr>
              <p:spPr>
                <a:xfrm>
                  <a:off x="4152079" y="3082351"/>
                  <a:ext cx="17224" cy="82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" h="10549" fill="none" extrusionOk="0">
                      <a:moveTo>
                        <a:pt x="0" y="10549"/>
                      </a:moveTo>
                      <a:lnTo>
                        <a:pt x="219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0" name="Google Shape;1710;p63"/>
                <p:cNvSpPr/>
                <p:nvPr/>
              </p:nvSpPr>
              <p:spPr>
                <a:xfrm>
                  <a:off x="4169296" y="3082351"/>
                  <a:ext cx="25797" cy="63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0" h="8081" fill="none" extrusionOk="0">
                      <a:moveTo>
                        <a:pt x="1" y="0"/>
                      </a:moveTo>
                      <a:lnTo>
                        <a:pt x="3279" y="808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11" name="Google Shape;1711;p63"/>
              <p:cNvGrpSpPr/>
              <p:nvPr/>
            </p:nvGrpSpPr>
            <p:grpSpPr>
              <a:xfrm>
                <a:off x="4143703" y="3066935"/>
                <a:ext cx="37783" cy="32357"/>
                <a:chOff x="4143703" y="3066935"/>
                <a:chExt cx="37783" cy="32357"/>
              </a:xfrm>
            </p:grpSpPr>
            <p:sp>
              <p:nvSpPr>
                <p:cNvPr id="1712" name="Google Shape;1712;p63"/>
                <p:cNvSpPr/>
                <p:nvPr/>
              </p:nvSpPr>
              <p:spPr>
                <a:xfrm>
                  <a:off x="4143703" y="306693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1" y="0"/>
                      </a:moveTo>
                      <a:cubicBezTo>
                        <a:pt x="2227" y="0"/>
                        <a:pt x="1713" y="188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3" name="Google Shape;1713;p63"/>
                <p:cNvSpPr/>
                <p:nvPr/>
              </p:nvSpPr>
              <p:spPr>
                <a:xfrm>
                  <a:off x="4158741" y="3076641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4" y="1658"/>
                        <a:pt x="1657" y="1283"/>
                        <a:pt x="1657" y="823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14" name="Google Shape;1714;p63"/>
              <p:cNvGrpSpPr/>
              <p:nvPr/>
            </p:nvGrpSpPr>
            <p:grpSpPr>
              <a:xfrm>
                <a:off x="4044565" y="3103563"/>
                <a:ext cx="37783" cy="32451"/>
                <a:chOff x="4044565" y="3103563"/>
                <a:chExt cx="37783" cy="32451"/>
              </a:xfrm>
            </p:grpSpPr>
            <p:sp>
              <p:nvSpPr>
                <p:cNvPr id="1715" name="Google Shape;1715;p63"/>
                <p:cNvSpPr/>
                <p:nvPr/>
              </p:nvSpPr>
              <p:spPr>
                <a:xfrm>
                  <a:off x="4044565" y="3103563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6" name="Google Shape;1716;p63"/>
                <p:cNvSpPr/>
                <p:nvPr/>
              </p:nvSpPr>
              <p:spPr>
                <a:xfrm>
                  <a:off x="4059602" y="3113268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17" name="Google Shape;1717;p63"/>
              <p:cNvGrpSpPr/>
              <p:nvPr/>
            </p:nvGrpSpPr>
            <p:grpSpPr>
              <a:xfrm>
                <a:off x="4017454" y="3188237"/>
                <a:ext cx="37776" cy="32357"/>
                <a:chOff x="4017454" y="3188237"/>
                <a:chExt cx="37776" cy="32357"/>
              </a:xfrm>
            </p:grpSpPr>
            <p:sp>
              <p:nvSpPr>
                <p:cNvPr id="1718" name="Google Shape;1718;p63"/>
                <p:cNvSpPr/>
                <p:nvPr/>
              </p:nvSpPr>
              <p:spPr>
                <a:xfrm>
                  <a:off x="4017454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08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9" name="Google Shape;1719;p63"/>
                <p:cNvSpPr/>
                <p:nvPr/>
              </p:nvSpPr>
              <p:spPr>
                <a:xfrm>
                  <a:off x="4032484" y="319794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20" name="Google Shape;1720;p63"/>
              <p:cNvGrpSpPr/>
              <p:nvPr/>
            </p:nvGrpSpPr>
            <p:grpSpPr>
              <a:xfrm>
                <a:off x="3921548" y="3157509"/>
                <a:ext cx="37783" cy="32357"/>
                <a:chOff x="3921548" y="3157509"/>
                <a:chExt cx="37783" cy="32357"/>
              </a:xfrm>
            </p:grpSpPr>
            <p:sp>
              <p:nvSpPr>
                <p:cNvPr id="1721" name="Google Shape;1721;p63"/>
                <p:cNvSpPr/>
                <p:nvPr/>
              </p:nvSpPr>
              <p:spPr>
                <a:xfrm>
                  <a:off x="3921548" y="31575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2" name="Google Shape;1722;p63"/>
                <p:cNvSpPr/>
                <p:nvPr/>
              </p:nvSpPr>
              <p:spPr>
                <a:xfrm>
                  <a:off x="3936586" y="3167214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4"/>
                        <a:pt x="1282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23" name="Google Shape;1723;p63"/>
              <p:cNvGrpSpPr/>
              <p:nvPr/>
            </p:nvGrpSpPr>
            <p:grpSpPr>
              <a:xfrm>
                <a:off x="3939056" y="3211620"/>
                <a:ext cx="37783" cy="32380"/>
                <a:chOff x="3939056" y="3211620"/>
                <a:chExt cx="37783" cy="32380"/>
              </a:xfrm>
            </p:grpSpPr>
            <p:sp>
              <p:nvSpPr>
                <p:cNvPr id="1724" name="Google Shape;1724;p63"/>
                <p:cNvSpPr/>
                <p:nvPr/>
              </p:nvSpPr>
              <p:spPr>
                <a:xfrm>
                  <a:off x="3939056" y="3211620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59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5" name="Google Shape;1725;p63"/>
                <p:cNvSpPr/>
                <p:nvPr/>
              </p:nvSpPr>
              <p:spPr>
                <a:xfrm>
                  <a:off x="3954188" y="32212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26" name="Google Shape;1726;p63"/>
              <p:cNvGrpSpPr/>
              <p:nvPr/>
            </p:nvGrpSpPr>
            <p:grpSpPr>
              <a:xfrm>
                <a:off x="4176240" y="3136965"/>
                <a:ext cx="31405" cy="26930"/>
                <a:chOff x="4176240" y="3136965"/>
                <a:chExt cx="31405" cy="26930"/>
              </a:xfrm>
            </p:grpSpPr>
            <p:sp>
              <p:nvSpPr>
                <p:cNvPr id="1727" name="Google Shape;1727;p63"/>
                <p:cNvSpPr/>
                <p:nvPr/>
              </p:nvSpPr>
              <p:spPr>
                <a:xfrm>
                  <a:off x="4176240" y="3136965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8" y="1"/>
                      </a:moveTo>
                      <a:cubicBezTo>
                        <a:pt x="1846" y="1"/>
                        <a:pt x="1415" y="158"/>
                        <a:pt x="1065" y="508"/>
                      </a:cubicBezTo>
                      <a:cubicBezTo>
                        <a:pt x="1" y="1585"/>
                        <a:pt x="763" y="3423"/>
                        <a:pt x="2275" y="3423"/>
                      </a:cubicBezTo>
                      <a:cubicBezTo>
                        <a:pt x="3231" y="3423"/>
                        <a:pt x="3993" y="2649"/>
                        <a:pt x="3993" y="1705"/>
                      </a:cubicBezTo>
                      <a:cubicBezTo>
                        <a:pt x="3985" y="677"/>
                        <a:pt x="3145" y="1"/>
                        <a:pt x="22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8" name="Google Shape;1728;p63"/>
                <p:cNvSpPr/>
                <p:nvPr/>
              </p:nvSpPr>
              <p:spPr>
                <a:xfrm>
                  <a:off x="4190327" y="3146663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29" name="Google Shape;1729;p63"/>
              <p:cNvGrpSpPr/>
              <p:nvPr/>
            </p:nvGrpSpPr>
            <p:grpSpPr>
              <a:xfrm>
                <a:off x="4133148" y="3152593"/>
                <a:ext cx="31499" cy="27001"/>
                <a:chOff x="4133148" y="3152593"/>
                <a:chExt cx="31499" cy="27001"/>
              </a:xfrm>
            </p:grpSpPr>
            <p:sp>
              <p:nvSpPr>
                <p:cNvPr id="1730" name="Google Shape;1730;p63"/>
                <p:cNvSpPr/>
                <p:nvPr/>
              </p:nvSpPr>
              <p:spPr>
                <a:xfrm>
                  <a:off x="4133148" y="31525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8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1" name="Google Shape;1731;p63"/>
                <p:cNvSpPr/>
                <p:nvPr/>
              </p:nvSpPr>
              <p:spPr>
                <a:xfrm>
                  <a:off x="4147321" y="316226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32" name="Google Shape;1732;p63"/>
              <p:cNvGrpSpPr/>
              <p:nvPr/>
            </p:nvGrpSpPr>
            <p:grpSpPr>
              <a:xfrm>
                <a:off x="4220866" y="3073534"/>
                <a:ext cx="31499" cy="26898"/>
                <a:chOff x="4220866" y="3073534"/>
                <a:chExt cx="31499" cy="26898"/>
              </a:xfrm>
            </p:grpSpPr>
            <p:sp>
              <p:nvSpPr>
                <p:cNvPr id="1733" name="Google Shape;1733;p63"/>
                <p:cNvSpPr/>
                <p:nvPr/>
              </p:nvSpPr>
              <p:spPr>
                <a:xfrm>
                  <a:off x="4220866" y="307353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4" name="Google Shape;1734;p63"/>
                <p:cNvSpPr/>
                <p:nvPr/>
              </p:nvSpPr>
              <p:spPr>
                <a:xfrm>
                  <a:off x="4235039" y="3083114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5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35" name="Google Shape;1735;p63"/>
              <p:cNvGrpSpPr/>
              <p:nvPr/>
            </p:nvGrpSpPr>
            <p:grpSpPr>
              <a:xfrm>
                <a:off x="3869702" y="3230323"/>
                <a:ext cx="31499" cy="26906"/>
                <a:chOff x="3869702" y="3230323"/>
                <a:chExt cx="31499" cy="26906"/>
              </a:xfrm>
            </p:grpSpPr>
            <p:sp>
              <p:nvSpPr>
                <p:cNvPr id="1736" name="Google Shape;1736;p63"/>
                <p:cNvSpPr/>
                <p:nvPr/>
              </p:nvSpPr>
              <p:spPr>
                <a:xfrm>
                  <a:off x="3869702" y="32303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7" name="Google Shape;1737;p63"/>
                <p:cNvSpPr/>
                <p:nvPr/>
              </p:nvSpPr>
              <p:spPr>
                <a:xfrm>
                  <a:off x="388387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38" name="Google Shape;1738;p63"/>
            <p:cNvGrpSpPr/>
            <p:nvPr/>
          </p:nvGrpSpPr>
          <p:grpSpPr>
            <a:xfrm>
              <a:off x="4271383" y="3065882"/>
              <a:ext cx="304556" cy="341663"/>
              <a:chOff x="4271383" y="3065882"/>
              <a:chExt cx="304556" cy="341663"/>
            </a:xfrm>
          </p:grpSpPr>
          <p:grpSp>
            <p:nvGrpSpPr>
              <p:cNvPr id="1739" name="Google Shape;1739;p63"/>
              <p:cNvGrpSpPr/>
              <p:nvPr/>
            </p:nvGrpSpPr>
            <p:grpSpPr>
              <a:xfrm>
                <a:off x="4293838" y="3078639"/>
                <a:ext cx="269353" cy="311973"/>
                <a:chOff x="4293838" y="3078639"/>
                <a:chExt cx="269353" cy="311973"/>
              </a:xfrm>
            </p:grpSpPr>
            <p:sp>
              <p:nvSpPr>
                <p:cNvPr id="1740" name="Google Shape;1740;p63"/>
                <p:cNvSpPr/>
                <p:nvPr/>
              </p:nvSpPr>
              <p:spPr>
                <a:xfrm>
                  <a:off x="4293838" y="3078639"/>
                  <a:ext cx="269353" cy="311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7" h="39666" fill="none" extrusionOk="0">
                      <a:moveTo>
                        <a:pt x="13" y="16730"/>
                      </a:moveTo>
                      <a:lnTo>
                        <a:pt x="7162" y="27690"/>
                      </a:lnTo>
                      <a:lnTo>
                        <a:pt x="8480" y="39666"/>
                      </a:lnTo>
                      <a:lnTo>
                        <a:pt x="18182" y="34138"/>
                      </a:lnTo>
                      <a:lnTo>
                        <a:pt x="26371" y="29807"/>
                      </a:lnTo>
                      <a:cubicBezTo>
                        <a:pt x="26371" y="29807"/>
                        <a:pt x="33605" y="34694"/>
                        <a:pt x="33932" y="35456"/>
                      </a:cubicBezTo>
                      <a:cubicBezTo>
                        <a:pt x="34246" y="36218"/>
                        <a:pt x="32263" y="18388"/>
                        <a:pt x="32263" y="18388"/>
                      </a:cubicBezTo>
                      <a:lnTo>
                        <a:pt x="28428" y="2928"/>
                      </a:lnTo>
                      <a:lnTo>
                        <a:pt x="12932" y="1"/>
                      </a:lnTo>
                      <a:lnTo>
                        <a:pt x="1670" y="2650"/>
                      </a:lnTo>
                      <a:lnTo>
                        <a:pt x="0" y="1714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1" name="Google Shape;1741;p63"/>
                <p:cNvSpPr/>
                <p:nvPr/>
              </p:nvSpPr>
              <p:spPr>
                <a:xfrm>
                  <a:off x="4306965" y="3099473"/>
                  <a:ext cx="62519" cy="69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9" h="8856" fill="none" extrusionOk="0">
                      <a:moveTo>
                        <a:pt x="1" y="1"/>
                      </a:moveTo>
                      <a:lnTo>
                        <a:pt x="7948" y="885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2" name="Google Shape;1742;p63"/>
                <p:cNvSpPr/>
                <p:nvPr/>
              </p:nvSpPr>
              <p:spPr>
                <a:xfrm>
                  <a:off x="4369476" y="3169118"/>
                  <a:ext cx="26072" cy="98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5" h="12545" fill="none" extrusionOk="0">
                      <a:moveTo>
                        <a:pt x="0" y="1"/>
                      </a:moveTo>
                      <a:lnTo>
                        <a:pt x="3315" y="1254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3" name="Google Shape;1743;p63"/>
                <p:cNvSpPr/>
                <p:nvPr/>
              </p:nvSpPr>
              <p:spPr>
                <a:xfrm>
                  <a:off x="4399347" y="3078639"/>
                  <a:ext cx="60041" cy="110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4" h="14057" fill="none" extrusionOk="0">
                      <a:moveTo>
                        <a:pt x="7634" y="14057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4" name="Google Shape;1744;p63"/>
                <p:cNvSpPr/>
                <p:nvPr/>
              </p:nvSpPr>
              <p:spPr>
                <a:xfrm>
                  <a:off x="4373282" y="3169118"/>
                  <a:ext cx="82299" cy="20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4" h="2553" fill="none" extrusionOk="0">
                      <a:moveTo>
                        <a:pt x="0" y="1"/>
                      </a:moveTo>
                      <a:lnTo>
                        <a:pt x="10464" y="2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5" name="Google Shape;1745;p63"/>
                <p:cNvSpPr/>
                <p:nvPr/>
              </p:nvSpPr>
              <p:spPr>
                <a:xfrm>
                  <a:off x="4369476" y="3078639"/>
                  <a:ext cx="29879" cy="90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9" h="11505" fill="none" extrusionOk="0">
                      <a:moveTo>
                        <a:pt x="0" y="11505"/>
                      </a:moveTo>
                      <a:lnTo>
                        <a:pt x="379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6" name="Google Shape;1746;p63"/>
                <p:cNvSpPr/>
                <p:nvPr/>
              </p:nvSpPr>
              <p:spPr>
                <a:xfrm>
                  <a:off x="4293932" y="3169118"/>
                  <a:ext cx="75551" cy="41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6" h="5227" fill="none" extrusionOk="0">
                      <a:moveTo>
                        <a:pt x="1" y="5226"/>
                      </a:moveTo>
                      <a:lnTo>
                        <a:pt x="9605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7" name="Google Shape;1747;p63"/>
                <p:cNvSpPr/>
                <p:nvPr/>
              </p:nvSpPr>
              <p:spPr>
                <a:xfrm>
                  <a:off x="4350159" y="3267776"/>
                  <a:ext cx="45389" cy="27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1" h="3437" fill="none" extrusionOk="0">
                      <a:moveTo>
                        <a:pt x="1" y="3436"/>
                      </a:moveTo>
                      <a:lnTo>
                        <a:pt x="577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8" name="Google Shape;1748;p63"/>
                <p:cNvSpPr/>
                <p:nvPr/>
              </p:nvSpPr>
              <p:spPr>
                <a:xfrm>
                  <a:off x="4395540" y="3267776"/>
                  <a:ext cx="38830" cy="76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9667" fill="none" extrusionOk="0">
                      <a:moveTo>
                        <a:pt x="1" y="1"/>
                      </a:moveTo>
                      <a:lnTo>
                        <a:pt x="4936" y="96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9" name="Google Shape;1749;p63"/>
                <p:cNvSpPr/>
                <p:nvPr/>
              </p:nvSpPr>
              <p:spPr>
                <a:xfrm>
                  <a:off x="4360439" y="3267776"/>
                  <a:ext cx="35109" cy="12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4" h="15509" fill="none" extrusionOk="0">
                      <a:moveTo>
                        <a:pt x="0" y="15509"/>
                      </a:moveTo>
                      <a:lnTo>
                        <a:pt x="446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0" name="Google Shape;1750;p63"/>
                <p:cNvSpPr/>
                <p:nvPr/>
              </p:nvSpPr>
              <p:spPr>
                <a:xfrm>
                  <a:off x="4293932" y="3210220"/>
                  <a:ext cx="101616" cy="57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0" h="7319" fill="none" extrusionOk="0">
                      <a:moveTo>
                        <a:pt x="1" y="0"/>
                      </a:moveTo>
                      <a:lnTo>
                        <a:pt x="12920" y="73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1" name="Google Shape;1751;p63"/>
                <p:cNvSpPr/>
                <p:nvPr/>
              </p:nvSpPr>
              <p:spPr>
                <a:xfrm>
                  <a:off x="4395540" y="3186436"/>
                  <a:ext cx="66420" cy="79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5" h="10138" fill="none" extrusionOk="0">
                      <a:moveTo>
                        <a:pt x="8444" y="0"/>
                      </a:moveTo>
                      <a:lnTo>
                        <a:pt x="1" y="1013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2" name="Google Shape;1752;p63"/>
                <p:cNvSpPr/>
                <p:nvPr/>
              </p:nvSpPr>
              <p:spPr>
                <a:xfrm>
                  <a:off x="4459380" y="3189669"/>
                  <a:ext cx="41873" cy="123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4" h="15690" fill="none" extrusionOk="0">
                      <a:moveTo>
                        <a:pt x="1" y="0"/>
                      </a:moveTo>
                      <a:lnTo>
                        <a:pt x="5323" y="15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3" name="Google Shape;1753;p63"/>
                <p:cNvSpPr/>
                <p:nvPr/>
              </p:nvSpPr>
              <p:spPr>
                <a:xfrm>
                  <a:off x="4395540" y="3267776"/>
                  <a:ext cx="105713" cy="45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1" h="5759" fill="none" extrusionOk="0">
                      <a:moveTo>
                        <a:pt x="1" y="1"/>
                      </a:moveTo>
                      <a:lnTo>
                        <a:pt x="13440" y="575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4" name="Google Shape;1754;p63"/>
                <p:cNvSpPr/>
                <p:nvPr/>
              </p:nvSpPr>
              <p:spPr>
                <a:xfrm>
                  <a:off x="4501246" y="3223252"/>
                  <a:ext cx="46435" cy="89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4" h="11420" fill="none" extrusionOk="0">
                      <a:moveTo>
                        <a:pt x="0" y="11420"/>
                      </a:moveTo>
                      <a:lnTo>
                        <a:pt x="590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5" name="Google Shape;1755;p63"/>
                <p:cNvSpPr/>
                <p:nvPr/>
              </p:nvSpPr>
              <p:spPr>
                <a:xfrm>
                  <a:off x="4459671" y="3104231"/>
                  <a:ext cx="58421" cy="84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8" h="10803" fill="none" extrusionOk="0">
                      <a:moveTo>
                        <a:pt x="0" y="10803"/>
                      </a:moveTo>
                      <a:lnTo>
                        <a:pt x="7428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6" name="Google Shape;1756;p63"/>
                <p:cNvSpPr/>
                <p:nvPr/>
              </p:nvSpPr>
              <p:spPr>
                <a:xfrm>
                  <a:off x="4459671" y="3189189"/>
                  <a:ext cx="86586" cy="36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4671" fill="none" extrusionOk="0">
                      <a:moveTo>
                        <a:pt x="0" y="1"/>
                      </a:moveTo>
                      <a:lnTo>
                        <a:pt x="11008" y="467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57" name="Google Shape;1757;p63"/>
              <p:cNvGrpSpPr/>
              <p:nvPr/>
            </p:nvGrpSpPr>
            <p:grpSpPr>
              <a:xfrm>
                <a:off x="4538164" y="3342061"/>
                <a:ext cx="37776" cy="32380"/>
                <a:chOff x="4538164" y="3342061"/>
                <a:chExt cx="37776" cy="32380"/>
              </a:xfrm>
            </p:grpSpPr>
            <p:sp>
              <p:nvSpPr>
                <p:cNvPr id="1758" name="Google Shape;1758;p63"/>
                <p:cNvSpPr/>
                <p:nvPr/>
              </p:nvSpPr>
              <p:spPr>
                <a:xfrm>
                  <a:off x="4538164" y="3342061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9"/>
                        <a:pt x="1294" y="608"/>
                      </a:cubicBezTo>
                      <a:cubicBezTo>
                        <a:pt x="0" y="1903"/>
                        <a:pt x="919" y="4116"/>
                        <a:pt x="2746" y="4116"/>
                      </a:cubicBezTo>
                      <a:cubicBezTo>
                        <a:pt x="3883" y="4116"/>
                        <a:pt x="4802" y="3197"/>
                        <a:pt x="4802" y="2060"/>
                      </a:cubicBezTo>
                      <a:cubicBezTo>
                        <a:pt x="4802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9" name="Google Shape;1759;p63"/>
                <p:cNvSpPr/>
                <p:nvPr/>
              </p:nvSpPr>
              <p:spPr>
                <a:xfrm>
                  <a:off x="455319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60" name="Google Shape;1760;p63"/>
              <p:cNvGrpSpPr/>
              <p:nvPr/>
            </p:nvGrpSpPr>
            <p:grpSpPr>
              <a:xfrm>
                <a:off x="4271383" y="3194742"/>
                <a:ext cx="37783" cy="32420"/>
                <a:chOff x="4271383" y="3194742"/>
                <a:chExt cx="37783" cy="32420"/>
              </a:xfrm>
            </p:grpSpPr>
            <p:sp>
              <p:nvSpPr>
                <p:cNvPr id="1761" name="Google Shape;1761;p63"/>
                <p:cNvSpPr/>
                <p:nvPr/>
              </p:nvSpPr>
              <p:spPr>
                <a:xfrm>
                  <a:off x="4271383" y="3194742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2" name="Google Shape;1762;p63"/>
                <p:cNvSpPr/>
                <p:nvPr/>
              </p:nvSpPr>
              <p:spPr>
                <a:xfrm>
                  <a:off x="4286516" y="320441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63" name="Google Shape;1763;p63"/>
              <p:cNvGrpSpPr/>
              <p:nvPr/>
            </p:nvGrpSpPr>
            <p:grpSpPr>
              <a:xfrm>
                <a:off x="4284416" y="3084058"/>
                <a:ext cx="37783" cy="32357"/>
                <a:chOff x="4284416" y="3084058"/>
                <a:chExt cx="37783" cy="32357"/>
              </a:xfrm>
            </p:grpSpPr>
            <p:sp>
              <p:nvSpPr>
                <p:cNvPr id="1764" name="Google Shape;1764;p63"/>
                <p:cNvSpPr/>
                <p:nvPr/>
              </p:nvSpPr>
              <p:spPr>
                <a:xfrm>
                  <a:off x="4284416" y="308405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5" name="Google Shape;1765;p63"/>
                <p:cNvSpPr/>
                <p:nvPr/>
              </p:nvSpPr>
              <p:spPr>
                <a:xfrm>
                  <a:off x="4299548" y="309376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4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66" name="Google Shape;1766;p63"/>
              <p:cNvGrpSpPr/>
              <p:nvPr/>
            </p:nvGrpSpPr>
            <p:grpSpPr>
              <a:xfrm>
                <a:off x="4478697" y="3297561"/>
                <a:ext cx="37776" cy="32451"/>
                <a:chOff x="4478697" y="3297561"/>
                <a:chExt cx="37776" cy="32451"/>
              </a:xfrm>
            </p:grpSpPr>
            <p:sp>
              <p:nvSpPr>
                <p:cNvPr id="1767" name="Google Shape;1767;p63"/>
                <p:cNvSpPr/>
                <p:nvPr/>
              </p:nvSpPr>
              <p:spPr>
                <a:xfrm>
                  <a:off x="4478697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46" y="4125"/>
                      </a:cubicBezTo>
                      <a:cubicBezTo>
                        <a:pt x="3884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8" name="Google Shape;1768;p63"/>
                <p:cNvSpPr/>
                <p:nvPr/>
              </p:nvSpPr>
              <p:spPr>
                <a:xfrm>
                  <a:off x="4493727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2"/>
                        <a:pt x="376" y="1657"/>
                        <a:pt x="835" y="1657"/>
                      </a:cubicBezTo>
                      <a:cubicBezTo>
                        <a:pt x="1295" y="1657"/>
                        <a:pt x="1658" y="1282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69" name="Google Shape;1769;p63"/>
              <p:cNvGrpSpPr/>
              <p:nvPr/>
            </p:nvGrpSpPr>
            <p:grpSpPr>
              <a:xfrm>
                <a:off x="4411813" y="3331711"/>
                <a:ext cx="37776" cy="32451"/>
                <a:chOff x="4411813" y="3331711"/>
                <a:chExt cx="37776" cy="32451"/>
              </a:xfrm>
            </p:grpSpPr>
            <p:sp>
              <p:nvSpPr>
                <p:cNvPr id="1770" name="Google Shape;1770;p63"/>
                <p:cNvSpPr/>
                <p:nvPr/>
              </p:nvSpPr>
              <p:spPr>
                <a:xfrm>
                  <a:off x="4411813" y="333171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3" y="188"/>
                        <a:pt x="1295" y="606"/>
                      </a:cubicBezTo>
                      <a:cubicBezTo>
                        <a:pt x="0" y="1900"/>
                        <a:pt x="920" y="4126"/>
                        <a:pt x="2759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1" name="Google Shape;1771;p63"/>
                <p:cNvSpPr/>
                <p:nvPr/>
              </p:nvSpPr>
              <p:spPr>
                <a:xfrm>
                  <a:off x="4426937" y="3341416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72" name="Google Shape;1772;p63"/>
              <p:cNvGrpSpPr/>
              <p:nvPr/>
            </p:nvGrpSpPr>
            <p:grpSpPr>
              <a:xfrm>
                <a:off x="4337984" y="3375188"/>
                <a:ext cx="37776" cy="32357"/>
                <a:chOff x="4337984" y="3375188"/>
                <a:chExt cx="37776" cy="32357"/>
              </a:xfrm>
            </p:grpSpPr>
            <p:sp>
              <p:nvSpPr>
                <p:cNvPr id="1773" name="Google Shape;1773;p63"/>
                <p:cNvSpPr/>
                <p:nvPr/>
              </p:nvSpPr>
              <p:spPr>
                <a:xfrm>
                  <a:off x="4337984" y="3375188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4" name="Google Shape;1774;p63"/>
                <p:cNvSpPr/>
                <p:nvPr/>
              </p:nvSpPr>
              <p:spPr>
                <a:xfrm>
                  <a:off x="4353108" y="3384894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64"/>
                        <a:pt x="1" y="824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75" name="Google Shape;1775;p63"/>
              <p:cNvGrpSpPr/>
              <p:nvPr/>
            </p:nvGrpSpPr>
            <p:grpSpPr>
              <a:xfrm>
                <a:off x="4494867" y="3090530"/>
                <a:ext cx="37878" cy="32451"/>
                <a:chOff x="4494867" y="3090530"/>
                <a:chExt cx="37878" cy="32451"/>
              </a:xfrm>
            </p:grpSpPr>
            <p:sp>
              <p:nvSpPr>
                <p:cNvPr id="1776" name="Google Shape;1776;p63"/>
                <p:cNvSpPr/>
                <p:nvPr/>
              </p:nvSpPr>
              <p:spPr>
                <a:xfrm>
                  <a:off x="4494867" y="3090530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96" y="4114"/>
                        <a:pt x="4803" y="3194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7" name="Google Shape;1777;p63"/>
                <p:cNvSpPr/>
                <p:nvPr/>
              </p:nvSpPr>
              <p:spPr>
                <a:xfrm>
                  <a:off x="4510000" y="310023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78" name="Google Shape;1778;p63"/>
              <p:cNvGrpSpPr/>
              <p:nvPr/>
            </p:nvGrpSpPr>
            <p:grpSpPr>
              <a:xfrm>
                <a:off x="4525124" y="3207774"/>
                <a:ext cx="37783" cy="32420"/>
                <a:chOff x="4525124" y="3207774"/>
                <a:chExt cx="37783" cy="32420"/>
              </a:xfrm>
            </p:grpSpPr>
            <p:sp>
              <p:nvSpPr>
                <p:cNvPr id="1779" name="Google Shape;1779;p63"/>
                <p:cNvSpPr/>
                <p:nvPr/>
              </p:nvSpPr>
              <p:spPr>
                <a:xfrm>
                  <a:off x="4525124" y="3207774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0" name="Google Shape;1780;p63"/>
                <p:cNvSpPr/>
                <p:nvPr/>
              </p:nvSpPr>
              <p:spPr>
                <a:xfrm>
                  <a:off x="4540256" y="32174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81" name="Google Shape;1781;p63"/>
              <p:cNvGrpSpPr/>
              <p:nvPr/>
            </p:nvGrpSpPr>
            <p:grpSpPr>
              <a:xfrm>
                <a:off x="4440544" y="3176479"/>
                <a:ext cx="31499" cy="26898"/>
                <a:chOff x="4440544" y="3176479"/>
                <a:chExt cx="31499" cy="26898"/>
              </a:xfrm>
            </p:grpSpPr>
            <p:sp>
              <p:nvSpPr>
                <p:cNvPr id="1782" name="Google Shape;1782;p63"/>
                <p:cNvSpPr/>
                <p:nvPr/>
              </p:nvSpPr>
              <p:spPr>
                <a:xfrm>
                  <a:off x="4440544" y="3176479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1" y="0"/>
                      </a:moveTo>
                      <a:cubicBezTo>
                        <a:pt x="1860" y="0"/>
                        <a:pt x="1429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2"/>
                        <a:pt x="3163" y="0"/>
                        <a:pt x="22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3" name="Google Shape;1783;p63"/>
                <p:cNvSpPr/>
                <p:nvPr/>
              </p:nvSpPr>
              <p:spPr>
                <a:xfrm>
                  <a:off x="4454724" y="3186145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84" name="Google Shape;1784;p63"/>
              <p:cNvGrpSpPr/>
              <p:nvPr/>
            </p:nvGrpSpPr>
            <p:grpSpPr>
              <a:xfrm>
                <a:off x="4350545" y="3156400"/>
                <a:ext cx="31405" cy="27001"/>
                <a:chOff x="4350545" y="3156400"/>
                <a:chExt cx="31405" cy="27001"/>
              </a:xfrm>
            </p:grpSpPr>
            <p:sp>
              <p:nvSpPr>
                <p:cNvPr id="1785" name="Google Shape;1785;p63"/>
                <p:cNvSpPr/>
                <p:nvPr/>
              </p:nvSpPr>
              <p:spPr>
                <a:xfrm>
                  <a:off x="4350545" y="3156400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6" name="Google Shape;1786;p63"/>
                <p:cNvSpPr/>
                <p:nvPr/>
              </p:nvSpPr>
              <p:spPr>
                <a:xfrm>
                  <a:off x="4364717" y="3166074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87" name="Google Shape;1787;p63"/>
              <p:cNvGrpSpPr/>
              <p:nvPr/>
            </p:nvGrpSpPr>
            <p:grpSpPr>
              <a:xfrm>
                <a:off x="4376703" y="3255058"/>
                <a:ext cx="31405" cy="27001"/>
                <a:chOff x="4376703" y="3255058"/>
                <a:chExt cx="31405" cy="27001"/>
              </a:xfrm>
            </p:grpSpPr>
            <p:sp>
              <p:nvSpPr>
                <p:cNvPr id="1788" name="Google Shape;1788;p63"/>
                <p:cNvSpPr/>
                <p:nvPr/>
              </p:nvSpPr>
              <p:spPr>
                <a:xfrm>
                  <a:off x="4376703" y="325505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9" name="Google Shape;1789;p63"/>
                <p:cNvSpPr/>
                <p:nvPr/>
              </p:nvSpPr>
              <p:spPr>
                <a:xfrm>
                  <a:off x="4390884" y="326473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90" name="Google Shape;1790;p63"/>
              <p:cNvGrpSpPr/>
              <p:nvPr/>
            </p:nvGrpSpPr>
            <p:grpSpPr>
              <a:xfrm>
                <a:off x="4331322" y="3283656"/>
                <a:ext cx="31405" cy="26945"/>
                <a:chOff x="4331322" y="3283656"/>
                <a:chExt cx="31405" cy="26945"/>
              </a:xfrm>
            </p:grpSpPr>
            <p:sp>
              <p:nvSpPr>
                <p:cNvPr id="1791" name="Google Shape;1791;p63"/>
                <p:cNvSpPr/>
                <p:nvPr/>
              </p:nvSpPr>
              <p:spPr>
                <a:xfrm>
                  <a:off x="4331322" y="3283656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20"/>
                      </a:cubicBezTo>
                      <a:cubicBezTo>
                        <a:pt x="3993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2" name="Google Shape;1792;p63"/>
                <p:cNvSpPr/>
                <p:nvPr/>
              </p:nvSpPr>
              <p:spPr>
                <a:xfrm>
                  <a:off x="4345503" y="3293274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63"/>
                        <a:pt x="218" y="969"/>
                        <a:pt x="484" y="969"/>
                      </a:cubicBezTo>
                      <a:cubicBezTo>
                        <a:pt x="750" y="969"/>
                        <a:pt x="968" y="763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93" name="Google Shape;1793;p63"/>
              <p:cNvGrpSpPr/>
              <p:nvPr/>
            </p:nvGrpSpPr>
            <p:grpSpPr>
              <a:xfrm>
                <a:off x="4380510" y="3065882"/>
                <a:ext cx="31405" cy="26938"/>
                <a:chOff x="4380510" y="3065882"/>
                <a:chExt cx="31405" cy="26938"/>
              </a:xfrm>
            </p:grpSpPr>
            <p:sp>
              <p:nvSpPr>
                <p:cNvPr id="1794" name="Google Shape;1794;p63"/>
                <p:cNvSpPr/>
                <p:nvPr/>
              </p:nvSpPr>
              <p:spPr>
                <a:xfrm>
                  <a:off x="4380510" y="3065882"/>
                  <a:ext cx="31405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5" extrusionOk="0">
                      <a:moveTo>
                        <a:pt x="2273" y="0"/>
                      </a:moveTo>
                      <a:cubicBezTo>
                        <a:pt x="1853" y="0"/>
                        <a:pt x="1426" y="157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19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5" name="Google Shape;1795;p63"/>
                <p:cNvSpPr/>
                <p:nvPr/>
              </p:nvSpPr>
              <p:spPr>
                <a:xfrm>
                  <a:off x="4393354" y="3075500"/>
                  <a:ext cx="8950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6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35"/>
                      </a:cubicBezTo>
                      <a:cubicBezTo>
                        <a:pt x="401" y="932"/>
                        <a:pt x="522" y="976"/>
                        <a:pt x="641" y="976"/>
                      </a:cubicBezTo>
                      <a:cubicBezTo>
                        <a:pt x="893" y="976"/>
                        <a:pt x="1138" y="783"/>
                        <a:pt x="1138" y="496"/>
                      </a:cubicBezTo>
                      <a:cubicBezTo>
                        <a:pt x="1138" y="218"/>
                        <a:pt x="920" y="12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96" name="Google Shape;1796;p63"/>
            <p:cNvGrpSpPr/>
            <p:nvPr/>
          </p:nvGrpSpPr>
          <p:grpSpPr>
            <a:xfrm>
              <a:off x="4558998" y="3188237"/>
              <a:ext cx="1280131" cy="1052746"/>
              <a:chOff x="4558998" y="3188237"/>
              <a:chExt cx="1280131" cy="1052746"/>
            </a:xfrm>
          </p:grpSpPr>
          <p:sp>
            <p:nvSpPr>
              <p:cNvPr id="1797" name="Google Shape;1797;p63"/>
              <p:cNvSpPr/>
              <p:nvPr/>
            </p:nvSpPr>
            <p:spPr>
              <a:xfrm>
                <a:off x="4916156" y="3750813"/>
                <a:ext cx="8" cy="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close/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98" name="Google Shape;1798;p63"/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1799" name="Google Shape;1799;p63"/>
                <p:cNvSpPr/>
                <p:nvPr/>
              </p:nvSpPr>
              <p:spPr>
                <a:xfrm>
                  <a:off x="5490144" y="3482892"/>
                  <a:ext cx="58995" cy="4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1" h="630" fill="none" extrusionOk="0">
                      <a:moveTo>
                        <a:pt x="0" y="630"/>
                      </a:moveTo>
                      <a:lnTo>
                        <a:pt x="750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0" name="Google Shape;1800;p63"/>
                <p:cNvSpPr/>
                <p:nvPr/>
              </p:nvSpPr>
              <p:spPr>
                <a:xfrm>
                  <a:off x="5490616" y="3482892"/>
                  <a:ext cx="66137" cy="77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9" h="9836" fill="none" extrusionOk="0">
                      <a:moveTo>
                        <a:pt x="1" y="1"/>
                      </a:moveTo>
                      <a:lnTo>
                        <a:pt x="8408" y="98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801" name="Google Shape;1801;p63"/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1802" name="Google Shape;1802;p63"/>
                  <p:cNvSpPr/>
                  <p:nvPr/>
                </p:nvSpPr>
                <p:spPr>
                  <a:xfrm>
                    <a:off x="4787909" y="3833395"/>
                    <a:ext cx="69267" cy="22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07" h="2831" fill="none" extrusionOk="0">
                        <a:moveTo>
                          <a:pt x="8806" y="0"/>
                        </a:moveTo>
                        <a:lnTo>
                          <a:pt x="0" y="2831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03" name="Google Shape;1803;p63"/>
                  <p:cNvSpPr/>
                  <p:nvPr/>
                </p:nvSpPr>
                <p:spPr>
                  <a:xfrm>
                    <a:off x="4857263" y="3819695"/>
                    <a:ext cx="69936" cy="14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92" h="1803" fill="none" extrusionOk="0">
                        <a:moveTo>
                          <a:pt x="1" y="1803"/>
                        </a:moveTo>
                        <a:lnTo>
                          <a:pt x="8892" y="0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804" name="Google Shape;1804;p63"/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1805" name="Google Shape;1805;p63"/>
                    <p:cNvSpPr/>
                    <p:nvPr/>
                  </p:nvSpPr>
                  <p:spPr>
                    <a:xfrm>
                      <a:off x="4930329" y="3363965"/>
                      <a:ext cx="23894" cy="1027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38" h="13066" fill="none" extrusionOk="0">
                          <a:moveTo>
                            <a:pt x="3037" y="13065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06" name="Google Shape;1806;p63"/>
                    <p:cNvSpPr/>
                    <p:nvPr/>
                  </p:nvSpPr>
                  <p:spPr>
                    <a:xfrm>
                      <a:off x="4849846" y="3385948"/>
                      <a:ext cx="104085" cy="792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34" h="10077" fill="none" extrusionOk="0">
                          <a:moveTo>
                            <a:pt x="0" y="0"/>
                          </a:moveTo>
                          <a:lnTo>
                            <a:pt x="13234" y="10077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07" name="Google Shape;1807;p63"/>
                    <p:cNvSpPr/>
                    <p:nvPr/>
                  </p:nvSpPr>
                  <p:spPr>
                    <a:xfrm>
                      <a:off x="4849650" y="3306598"/>
                      <a:ext cx="45869" cy="793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32" h="10090" fill="none" extrusionOk="0">
                          <a:moveTo>
                            <a:pt x="5831" y="0"/>
                          </a:moveTo>
                          <a:lnTo>
                            <a:pt x="1" y="10089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08" name="Google Shape;1808;p63"/>
                    <p:cNvSpPr/>
                    <p:nvPr/>
                  </p:nvSpPr>
                  <p:spPr>
                    <a:xfrm>
                      <a:off x="4849650" y="3361299"/>
                      <a:ext cx="84305" cy="246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19" h="3135" fill="none" extrusionOk="0">
                          <a:moveTo>
                            <a:pt x="1" y="3134"/>
                          </a:moveTo>
                          <a:lnTo>
                            <a:pt x="10719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09" name="Google Shape;1809;p63"/>
                    <p:cNvSpPr/>
                    <p:nvPr/>
                  </p:nvSpPr>
                  <p:spPr>
                    <a:xfrm>
                      <a:off x="4789616" y="3306598"/>
                      <a:ext cx="19702" cy="547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05" h="6956" fill="none" extrusionOk="0">
                          <a:moveTo>
                            <a:pt x="2505" y="6956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10" name="Google Shape;1810;p63"/>
                    <p:cNvSpPr/>
                    <p:nvPr/>
                  </p:nvSpPr>
                  <p:spPr>
                    <a:xfrm>
                      <a:off x="4738242" y="3357500"/>
                      <a:ext cx="74883" cy="102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521" h="1307" fill="none" extrusionOk="0">
                          <a:moveTo>
                            <a:pt x="1" y="1307"/>
                          </a:moveTo>
                          <a:lnTo>
                            <a:pt x="952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11" name="Google Shape;1811;p63"/>
                    <p:cNvSpPr/>
                    <p:nvPr/>
                  </p:nvSpPr>
                  <p:spPr>
                    <a:xfrm>
                      <a:off x="4710274" y="3357500"/>
                      <a:ext cx="99044" cy="635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93" h="8081" fill="none" extrusionOk="0">
                          <a:moveTo>
                            <a:pt x="0" y="8081"/>
                          </a:moveTo>
                          <a:lnTo>
                            <a:pt x="12593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12" name="Google Shape;1812;p63"/>
                    <p:cNvSpPr/>
                    <p:nvPr/>
                  </p:nvSpPr>
                  <p:spPr>
                    <a:xfrm>
                      <a:off x="4809310" y="3306598"/>
                      <a:ext cx="87443" cy="5091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118" h="6473" fill="none" extrusionOk="0">
                          <a:moveTo>
                            <a:pt x="1" y="6472"/>
                          </a:moveTo>
                          <a:lnTo>
                            <a:pt x="11118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813" name="Google Shape;1813;p63"/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1814" name="Google Shape;1814;p63"/>
                      <p:cNvSpPr/>
                      <p:nvPr/>
                    </p:nvSpPr>
                    <p:spPr>
                      <a:xfrm>
                        <a:off x="4617986" y="3614284"/>
                        <a:ext cx="53002" cy="2103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739" h="2674" fill="none" extrusionOk="0">
                            <a:moveTo>
                              <a:pt x="0" y="0"/>
                            </a:moveTo>
                            <a:lnTo>
                              <a:pt x="6738" y="267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15" name="Google Shape;1815;p63"/>
                      <p:cNvSpPr/>
                      <p:nvPr/>
                    </p:nvSpPr>
                    <p:spPr>
                      <a:xfrm>
                        <a:off x="4624545" y="3589069"/>
                        <a:ext cx="43682" cy="6318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54" h="8033" fill="none" extrusionOk="0">
                            <a:moveTo>
                              <a:pt x="1" y="8033"/>
                            </a:moveTo>
                            <a:lnTo>
                              <a:pt x="5553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16" name="Google Shape;1816;p63"/>
                      <p:cNvSpPr/>
                      <p:nvPr/>
                    </p:nvSpPr>
                    <p:spPr>
                      <a:xfrm>
                        <a:off x="4668220" y="3517907"/>
                        <a:ext cx="112178" cy="7117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263" h="9049" fill="none" extrusionOk="0">
                            <a:moveTo>
                              <a:pt x="0" y="9049"/>
                            </a:moveTo>
                            <a:lnTo>
                              <a:pt x="14262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17" name="Google Shape;1817;p63"/>
                      <p:cNvSpPr/>
                      <p:nvPr/>
                    </p:nvSpPr>
                    <p:spPr>
                      <a:xfrm>
                        <a:off x="4706562" y="3516766"/>
                        <a:ext cx="77455" cy="799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848" h="10162" fill="none" extrusionOk="0">
                            <a:moveTo>
                              <a:pt x="0" y="10161"/>
                            </a:moveTo>
                            <a:lnTo>
                              <a:pt x="9847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18" name="Google Shape;1818;p63"/>
                      <p:cNvSpPr/>
                      <p:nvPr/>
                    </p:nvSpPr>
                    <p:spPr>
                      <a:xfrm>
                        <a:off x="4763646" y="3516766"/>
                        <a:ext cx="20370" cy="5280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590" h="6714" fill="none" extrusionOk="0">
                            <a:moveTo>
                              <a:pt x="0" y="6714"/>
                            </a:moveTo>
                            <a:lnTo>
                              <a:pt x="258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19" name="Google Shape;1819;p63"/>
                      <p:cNvSpPr/>
                      <p:nvPr/>
                    </p:nvSpPr>
                    <p:spPr>
                      <a:xfrm>
                        <a:off x="4783151" y="3520565"/>
                        <a:ext cx="45861" cy="9743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831" h="12388" fill="none" extrusionOk="0">
                            <a:moveTo>
                              <a:pt x="5831" y="12388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20" name="Google Shape;1820;p63"/>
                      <p:cNvSpPr/>
                      <p:nvPr/>
                    </p:nvSpPr>
                    <p:spPr>
                      <a:xfrm>
                        <a:off x="4738242" y="3483175"/>
                        <a:ext cx="44917" cy="3739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711" h="4755" fill="none" extrusionOk="0">
                            <a:moveTo>
                              <a:pt x="1" y="1"/>
                            </a:moveTo>
                            <a:lnTo>
                              <a:pt x="5710" y="475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21" name="Google Shape;1821;p63"/>
                      <p:cNvSpPr/>
                      <p:nvPr/>
                    </p:nvSpPr>
                    <p:spPr>
                      <a:xfrm>
                        <a:off x="4704941" y="3501823"/>
                        <a:ext cx="78217" cy="187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945" h="2384" fill="none" extrusionOk="0">
                            <a:moveTo>
                              <a:pt x="1" y="1"/>
                            </a:moveTo>
                            <a:lnTo>
                              <a:pt x="9944" y="238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22" name="Google Shape;1822;p63"/>
                      <p:cNvSpPr/>
                      <p:nvPr/>
                    </p:nvSpPr>
                    <p:spPr>
                      <a:xfrm>
                        <a:off x="4668220" y="3520565"/>
                        <a:ext cx="115796" cy="193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723" h="2457" fill="none" extrusionOk="0">
                            <a:moveTo>
                              <a:pt x="0" y="2457"/>
                            </a:moveTo>
                            <a:lnTo>
                              <a:pt x="14722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23" name="Google Shape;1823;p63"/>
                      <p:cNvSpPr/>
                      <p:nvPr/>
                    </p:nvSpPr>
                    <p:spPr>
                      <a:xfrm>
                        <a:off x="4813117" y="3462915"/>
                        <a:ext cx="40347" cy="5119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130" h="6509" fill="none" extrusionOk="0">
                            <a:moveTo>
                              <a:pt x="5130" y="6508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24" name="Google Shape;1824;p63"/>
                      <p:cNvSpPr/>
                      <p:nvPr/>
                    </p:nvSpPr>
                    <p:spPr>
                      <a:xfrm>
                        <a:off x="4787807" y="3462915"/>
                        <a:ext cx="25317" cy="550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219" h="6993" fill="none" extrusionOk="0">
                            <a:moveTo>
                              <a:pt x="1" y="6992"/>
                            </a:moveTo>
                            <a:lnTo>
                              <a:pt x="321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25" name="Google Shape;1825;p63"/>
                      <p:cNvSpPr/>
                      <p:nvPr/>
                    </p:nvSpPr>
                    <p:spPr>
                      <a:xfrm>
                        <a:off x="4781342" y="3514100"/>
                        <a:ext cx="72311" cy="69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194" h="884" fill="none" extrusionOk="0">
                            <a:moveTo>
                              <a:pt x="0" y="883"/>
                            </a:moveTo>
                            <a:lnTo>
                              <a:pt x="9194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26" name="Google Shape;1826;p63"/>
                      <p:cNvSpPr/>
                      <p:nvPr/>
                    </p:nvSpPr>
                    <p:spPr>
                      <a:xfrm>
                        <a:off x="4853645" y="3514100"/>
                        <a:ext cx="26175" cy="591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28" h="7525" fill="none" extrusionOk="0">
                            <a:moveTo>
                              <a:pt x="1" y="0"/>
                            </a:moveTo>
                            <a:lnTo>
                              <a:pt x="3328" y="752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27" name="Google Shape;1827;p63"/>
                      <p:cNvSpPr/>
                      <p:nvPr/>
                    </p:nvSpPr>
                    <p:spPr>
                      <a:xfrm>
                        <a:off x="4827392" y="3514100"/>
                        <a:ext cx="26261" cy="10038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39" h="12763" fill="none" extrusionOk="0">
                            <a:moveTo>
                              <a:pt x="3339" y="0"/>
                            </a:moveTo>
                            <a:lnTo>
                              <a:pt x="0" y="12762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1828" name="Google Shape;1828;p63"/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1829" name="Google Shape;1829;p63"/>
                        <p:cNvSpPr/>
                        <p:nvPr/>
                      </p:nvSpPr>
                      <p:spPr>
                        <a:xfrm>
                          <a:off x="4879812" y="3466721"/>
                          <a:ext cx="74411" cy="1065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461" h="13549" fill="none" extrusionOk="0">
                              <a:moveTo>
                                <a:pt x="1" y="13549"/>
                              </a:moveTo>
                              <a:lnTo>
                                <a:pt x="946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30" name="Google Shape;1830;p63"/>
                        <p:cNvSpPr/>
                        <p:nvPr/>
                      </p:nvSpPr>
                      <p:spPr>
                        <a:xfrm>
                          <a:off x="4954215" y="3408017"/>
                          <a:ext cx="105989" cy="5871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476" h="7465" fill="none" extrusionOk="0">
                              <a:moveTo>
                                <a:pt x="0" y="7464"/>
                              </a:moveTo>
                              <a:lnTo>
                                <a:pt x="13476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31" name="Google Shape;1831;p63"/>
                        <p:cNvSpPr/>
                        <p:nvPr/>
                      </p:nvSpPr>
                      <p:spPr>
                        <a:xfrm>
                          <a:off x="4953924" y="3465195"/>
                          <a:ext cx="119792" cy="5481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231" h="6969" fill="none" extrusionOk="0">
                              <a:moveTo>
                                <a:pt x="1" y="1"/>
                              </a:moveTo>
                              <a:lnTo>
                                <a:pt x="15231" y="6968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32" name="Google Shape;1832;p63"/>
                        <p:cNvSpPr/>
                        <p:nvPr/>
                      </p:nvSpPr>
                      <p:spPr>
                        <a:xfrm>
                          <a:off x="5073708" y="3521045"/>
                          <a:ext cx="26938" cy="718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25" h="9134" fill="none" extrusionOk="0">
                              <a:moveTo>
                                <a:pt x="1" y="0"/>
                              </a:moveTo>
                              <a:lnTo>
                                <a:pt x="3424" y="913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33" name="Google Shape;1833;p63"/>
                        <p:cNvSpPr/>
                        <p:nvPr/>
                      </p:nvSpPr>
                      <p:spPr>
                        <a:xfrm>
                          <a:off x="5100637" y="3586309"/>
                          <a:ext cx="26741" cy="81167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00" h="10320" fill="none" extrusionOk="0">
                              <a:moveTo>
                                <a:pt x="3399" y="10319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34" name="Google Shape;1834;p63"/>
                        <p:cNvSpPr/>
                        <p:nvPr/>
                      </p:nvSpPr>
                      <p:spPr>
                        <a:xfrm>
                          <a:off x="5088549" y="3252840"/>
                          <a:ext cx="693968" cy="52062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88235" h="66195" fill="none" extrusionOk="0">
                              <a:moveTo>
                                <a:pt x="1" y="63509"/>
                              </a:moveTo>
                              <a:lnTo>
                                <a:pt x="1537" y="42400"/>
                              </a:lnTo>
                              <a:lnTo>
                                <a:pt x="10077" y="22210"/>
                              </a:lnTo>
                              <a:cubicBezTo>
                                <a:pt x="10077" y="22210"/>
                                <a:pt x="14202" y="33218"/>
                                <a:pt x="14202" y="32384"/>
                              </a:cubicBezTo>
                              <a:cubicBezTo>
                                <a:pt x="14202" y="31561"/>
                                <a:pt x="26009" y="8976"/>
                                <a:pt x="26009" y="8976"/>
                              </a:cubicBezTo>
                              <a:lnTo>
                                <a:pt x="33618" y="31077"/>
                              </a:lnTo>
                              <a:lnTo>
                                <a:pt x="15025" y="46779"/>
                              </a:lnTo>
                              <a:lnTo>
                                <a:pt x="36037" y="48944"/>
                              </a:lnTo>
                              <a:lnTo>
                                <a:pt x="27557" y="58863"/>
                              </a:lnTo>
                              <a:lnTo>
                                <a:pt x="40803" y="66194"/>
                              </a:lnTo>
                              <a:lnTo>
                                <a:pt x="43586" y="48448"/>
                              </a:lnTo>
                              <a:lnTo>
                                <a:pt x="51122" y="29734"/>
                              </a:lnTo>
                              <a:lnTo>
                                <a:pt x="49670" y="16694"/>
                              </a:lnTo>
                              <a:lnTo>
                                <a:pt x="65263" y="21376"/>
                              </a:lnTo>
                              <a:lnTo>
                                <a:pt x="68819" y="9448"/>
                              </a:lnTo>
                              <a:lnTo>
                                <a:pt x="66098" y="1"/>
                              </a:lnTo>
                              <a:lnTo>
                                <a:pt x="88235" y="200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35" name="Google Shape;1835;p63"/>
                        <p:cNvSpPr/>
                        <p:nvPr/>
                      </p:nvSpPr>
                      <p:spPr>
                        <a:xfrm>
                          <a:off x="5060203" y="3203653"/>
                          <a:ext cx="544588" cy="31635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69242" h="40223" fill="none" extrusionOk="0">
                              <a:moveTo>
                                <a:pt x="69242" y="6255"/>
                              </a:moveTo>
                              <a:lnTo>
                                <a:pt x="53274" y="22948"/>
                              </a:lnTo>
                              <a:lnTo>
                                <a:pt x="45532" y="5432"/>
                              </a:lnTo>
                              <a:lnTo>
                                <a:pt x="29613" y="14747"/>
                              </a:lnTo>
                              <a:lnTo>
                                <a:pt x="28790" y="1"/>
                              </a:lnTo>
                              <a:lnTo>
                                <a:pt x="13500" y="28912"/>
                              </a:lnTo>
                              <a:lnTo>
                                <a:pt x="4306" y="13089"/>
                              </a:lnTo>
                              <a:lnTo>
                                <a:pt x="0" y="25984"/>
                              </a:lnTo>
                              <a:lnTo>
                                <a:pt x="1718" y="4022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36" name="Google Shape;1836;p63"/>
                        <p:cNvSpPr/>
                        <p:nvPr/>
                      </p:nvSpPr>
                      <p:spPr>
                        <a:xfrm>
                          <a:off x="5127371" y="3507533"/>
                          <a:ext cx="124739" cy="26783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860" h="34054" fill="none" extrusionOk="0">
                              <a:moveTo>
                                <a:pt x="9266" y="1"/>
                              </a:moveTo>
                              <a:lnTo>
                                <a:pt x="10101" y="14396"/>
                              </a:lnTo>
                              <a:lnTo>
                                <a:pt x="15859" y="34053"/>
                              </a:lnTo>
                              <a:lnTo>
                                <a:pt x="0" y="19851"/>
                              </a:lnTo>
                              <a:lnTo>
                                <a:pt x="1234" y="3364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37" name="Google Shape;1837;p63"/>
                        <p:cNvSpPr/>
                        <p:nvPr/>
                      </p:nvSpPr>
                      <p:spPr>
                        <a:xfrm>
                          <a:off x="5100637" y="3507533"/>
                          <a:ext cx="99618" cy="7878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2666" h="10017" fill="none" extrusionOk="0">
                              <a:moveTo>
                                <a:pt x="0" y="10017"/>
                              </a:moveTo>
                              <a:lnTo>
                                <a:pt x="12665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38" name="Google Shape;1838;p63"/>
                        <p:cNvSpPr/>
                        <p:nvPr/>
                      </p:nvSpPr>
                      <p:spPr>
                        <a:xfrm>
                          <a:off x="5200248" y="3501068"/>
                          <a:ext cx="156514" cy="647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900" h="823" fill="none" extrusionOk="0">
                              <a:moveTo>
                                <a:pt x="0" y="823"/>
                              </a:moveTo>
                              <a:lnTo>
                                <a:pt x="1990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39" name="Google Shape;1839;p63"/>
                        <p:cNvSpPr/>
                        <p:nvPr/>
                      </p:nvSpPr>
                      <p:spPr>
                        <a:xfrm>
                          <a:off x="5127371" y="3507533"/>
                          <a:ext cx="72885" cy="15585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67" h="19816" fill="none" extrusionOk="0">
                              <a:moveTo>
                                <a:pt x="9266" y="1"/>
                              </a:moveTo>
                              <a:lnTo>
                                <a:pt x="0" y="19815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40" name="Google Shape;1840;p63"/>
                        <p:cNvSpPr/>
                        <p:nvPr/>
                      </p:nvSpPr>
                      <p:spPr>
                        <a:xfrm>
                          <a:off x="5352947" y="3384139"/>
                          <a:ext cx="126265" cy="11769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6054" h="14964" fill="none" extrusionOk="0">
                              <a:moveTo>
                                <a:pt x="1" y="14964"/>
                              </a:moveTo>
                              <a:lnTo>
                                <a:pt x="16053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41" name="Google Shape;1841;p63"/>
                        <p:cNvSpPr/>
                        <p:nvPr/>
                      </p:nvSpPr>
                      <p:spPr>
                        <a:xfrm>
                          <a:off x="5356753" y="3246375"/>
                          <a:ext cx="61567" cy="2547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828" h="32384" fill="none" extrusionOk="0">
                              <a:moveTo>
                                <a:pt x="1" y="32383"/>
                              </a:moveTo>
                              <a:lnTo>
                                <a:pt x="7827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42" name="Google Shape;1842;p63"/>
                        <p:cNvSpPr/>
                        <p:nvPr/>
                      </p:nvSpPr>
                      <p:spPr>
                        <a:xfrm>
                          <a:off x="5352947" y="3486698"/>
                          <a:ext cx="141483" cy="1057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7989" h="1344" fill="none" extrusionOk="0">
                              <a:moveTo>
                                <a:pt x="1" y="1343"/>
                              </a:moveTo>
                              <a:lnTo>
                                <a:pt x="1798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43" name="Google Shape;1843;p63"/>
                        <p:cNvSpPr/>
                        <p:nvPr/>
                      </p:nvSpPr>
                      <p:spPr>
                        <a:xfrm>
                          <a:off x="5353898" y="3501068"/>
                          <a:ext cx="18089" cy="1367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300" h="17384" fill="none" extrusionOk="0">
                              <a:moveTo>
                                <a:pt x="1" y="0"/>
                              </a:moveTo>
                              <a:lnTo>
                                <a:pt x="2299" y="1738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44" name="Google Shape;1844;p63"/>
                        <p:cNvSpPr/>
                        <p:nvPr/>
                      </p:nvSpPr>
                      <p:spPr>
                        <a:xfrm>
                          <a:off x="5206721" y="3620749"/>
                          <a:ext cx="102379" cy="988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017" h="12570" fill="none" extrusionOk="0">
                              <a:moveTo>
                                <a:pt x="0" y="1"/>
                              </a:moveTo>
                              <a:lnTo>
                                <a:pt x="13016" y="125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45" name="Google Shape;1845;p63"/>
                        <p:cNvSpPr/>
                        <p:nvPr/>
                      </p:nvSpPr>
                      <p:spPr>
                        <a:xfrm>
                          <a:off x="5293102" y="3715798"/>
                          <a:ext cx="15997" cy="10123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034" h="12872" fill="none" extrusionOk="0">
                              <a:moveTo>
                                <a:pt x="2033" y="0"/>
                              </a:moveTo>
                              <a:lnTo>
                                <a:pt x="1" y="1287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46" name="Google Shape;1846;p63"/>
                        <p:cNvSpPr/>
                        <p:nvPr/>
                      </p:nvSpPr>
                      <p:spPr>
                        <a:xfrm>
                          <a:off x="5127371" y="3659854"/>
                          <a:ext cx="92862" cy="1345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1807" h="17106" fill="none" extrusionOk="0">
                              <a:moveTo>
                                <a:pt x="11807" y="17105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47" name="Google Shape;1847;p63"/>
                        <p:cNvSpPr/>
                        <p:nvPr/>
                      </p:nvSpPr>
                      <p:spPr>
                        <a:xfrm>
                          <a:off x="5479203" y="3327149"/>
                          <a:ext cx="150615" cy="5699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150" h="7247" fill="none" extrusionOk="0">
                              <a:moveTo>
                                <a:pt x="19149" y="0"/>
                              </a:moveTo>
                              <a:lnTo>
                                <a:pt x="0" y="7246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48" name="Google Shape;1848;p63"/>
                        <p:cNvSpPr/>
                        <p:nvPr/>
                      </p:nvSpPr>
                      <p:spPr>
                        <a:xfrm>
                          <a:off x="5371980" y="3633790"/>
                          <a:ext cx="59373" cy="400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549" h="509" fill="none" extrusionOk="0">
                              <a:moveTo>
                                <a:pt x="0" y="508"/>
                              </a:moveTo>
                              <a:lnTo>
                                <a:pt x="754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49" name="Google Shape;1849;p63"/>
                        <p:cNvSpPr/>
                        <p:nvPr/>
                      </p:nvSpPr>
                      <p:spPr>
                        <a:xfrm>
                          <a:off x="5352947" y="3497261"/>
                          <a:ext cx="78406" cy="1365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969" h="17360" fill="none" extrusionOk="0">
                              <a:moveTo>
                                <a:pt x="9969" y="17359"/>
                              </a:moveTo>
                              <a:lnTo>
                                <a:pt x="1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50" name="Google Shape;1850;p63"/>
                        <p:cNvSpPr/>
                        <p:nvPr/>
                      </p:nvSpPr>
                      <p:spPr>
                        <a:xfrm>
                          <a:off x="4917296" y="3466721"/>
                          <a:ext cx="40733" cy="12235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179" h="15557" fill="none" extrusionOk="0">
                              <a:moveTo>
                                <a:pt x="1" y="15557"/>
                              </a:moveTo>
                              <a:lnTo>
                                <a:pt x="5178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51" name="Google Shape;1851;p63"/>
                        <p:cNvSpPr/>
                        <p:nvPr/>
                      </p:nvSpPr>
                      <p:spPr>
                        <a:xfrm>
                          <a:off x="5060203" y="3408017"/>
                          <a:ext cx="111416" cy="1951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4166" h="2481" fill="none" extrusionOk="0">
                              <a:moveTo>
                                <a:pt x="0" y="0"/>
                              </a:moveTo>
                              <a:lnTo>
                                <a:pt x="14165" y="248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52" name="Google Shape;1852;p63"/>
                        <p:cNvSpPr/>
                        <p:nvPr/>
                      </p:nvSpPr>
                      <p:spPr>
                        <a:xfrm>
                          <a:off x="5127371" y="3620749"/>
                          <a:ext cx="79358" cy="426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0090" h="5421" fill="none" extrusionOk="0">
                              <a:moveTo>
                                <a:pt x="0" y="5420"/>
                              </a:moveTo>
                              <a:lnTo>
                                <a:pt x="1008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grpSp>
                      <p:nvGrpSpPr>
                        <p:cNvPr id="1853" name="Google Shape;1853;p63"/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1854" name="Google Shape;1854;p63"/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37972" cy="3815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4828" h="485" fill="none" extrusionOk="0">
                                <a:moveTo>
                                  <a:pt x="0" y="1"/>
                                </a:moveTo>
                                <a:lnTo>
                                  <a:pt x="4827" y="485"/>
                                </a:lnTo>
                              </a:path>
                            </a:pathLst>
                          </a:custGeom>
                          <a:noFill/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grpSp>
                        <p:nvGrpSpPr>
                          <p:cNvPr id="1855" name="Google Shape;1855;p63"/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1856" name="Google Shape;1856;p63"/>
                            <p:cNvSpPr/>
                            <p:nvPr/>
                          </p:nvSpPr>
                          <p:spPr>
                            <a:xfrm>
                              <a:off x="4953357" y="3586309"/>
                              <a:ext cx="147288" cy="12188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8727" h="15497" fill="none" extrusionOk="0">
                                  <a:moveTo>
                                    <a:pt x="18726" y="1"/>
                                  </a:moveTo>
                                  <a:lnTo>
                                    <a:pt x="0" y="1549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1857" name="Google Shape;1857;p63"/>
                            <p:cNvSpPr/>
                            <p:nvPr/>
                          </p:nvSpPr>
                          <p:spPr>
                            <a:xfrm>
                              <a:off x="4987515" y="3592876"/>
                              <a:ext cx="113130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4384" h="15146" fill="none" extrusionOk="0">
                                  <a:moveTo>
                                    <a:pt x="0" y="15146"/>
                                  </a:moveTo>
                                  <a:lnTo>
                                    <a:pt x="14383" y="0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1858" name="Google Shape;1858;p63"/>
                            <p:cNvSpPr/>
                            <p:nvPr/>
                          </p:nvSpPr>
                          <p:spPr>
                            <a:xfrm>
                              <a:off x="4913395" y="3708185"/>
                              <a:ext cx="39970" cy="4538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5082" h="5771" fill="none" extrusionOk="0">
                                  <a:moveTo>
                                    <a:pt x="1" y="5771"/>
                                  </a:moveTo>
                                  <a:lnTo>
                                    <a:pt x="5081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1859" name="Google Shape;1859;p63"/>
                            <p:cNvSpPr/>
                            <p:nvPr/>
                          </p:nvSpPr>
                          <p:spPr>
                            <a:xfrm>
                              <a:off x="4888943" y="3704378"/>
                              <a:ext cx="60616" cy="2608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707" h="3316" fill="none" extrusionOk="0">
                                  <a:moveTo>
                                    <a:pt x="1" y="3315"/>
                                  </a:moveTo>
                                  <a:lnTo>
                                    <a:pt x="7706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1860" name="Google Shape;1860;p63"/>
                            <p:cNvSpPr/>
                            <p:nvPr/>
                          </p:nvSpPr>
                          <p:spPr>
                            <a:xfrm>
                              <a:off x="4917296" y="3589069"/>
                              <a:ext cx="32262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102" h="15146" fill="none" extrusionOk="0">
                                  <a:moveTo>
                                    <a:pt x="1" y="1"/>
                                  </a:moveTo>
                                  <a:lnTo>
                                    <a:pt x="4101" y="1514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1861" name="Google Shape;1861;p63"/>
                            <p:cNvSpPr/>
                            <p:nvPr/>
                          </p:nvSpPr>
                          <p:spPr>
                            <a:xfrm>
                              <a:off x="4949551" y="3708185"/>
                              <a:ext cx="22840" cy="7288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904" h="9267" fill="none" extrusionOk="0">
                                  <a:moveTo>
                                    <a:pt x="0" y="1"/>
                                  </a:moveTo>
                                  <a:lnTo>
                                    <a:pt x="2904" y="926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1862" name="Google Shape;1862;p63"/>
                            <p:cNvSpPr/>
                            <p:nvPr/>
                          </p:nvSpPr>
                          <p:spPr>
                            <a:xfrm>
                              <a:off x="4912066" y="3752237"/>
                              <a:ext cx="60325" cy="2883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670" h="3666" fill="none" extrusionOk="0">
                                  <a:moveTo>
                                    <a:pt x="0" y="1"/>
                                  </a:moveTo>
                                  <a:lnTo>
                                    <a:pt x="7670" y="366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grpSp>
                          <p:nvGrpSpPr>
                            <p:cNvPr id="1863" name="Google Shape;1863;p63"/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1864" name="Google Shape;1864;p63"/>
                              <p:cNvSpPr/>
                              <p:nvPr/>
                            </p:nvSpPr>
                            <p:spPr>
                              <a:xfrm>
                                <a:off x="4590301" y="3738347"/>
                                <a:ext cx="92956" cy="9172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1819" h="11662" fill="none" extrusionOk="0">
                                    <a:moveTo>
                                      <a:pt x="0" y="0"/>
                                    </a:moveTo>
                                    <a:lnTo>
                                      <a:pt x="11819" y="11662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1865" name="Google Shape;1865;p63"/>
                              <p:cNvSpPr/>
                              <p:nvPr/>
                            </p:nvSpPr>
                            <p:spPr>
                              <a:xfrm>
                                <a:off x="4683250" y="3652241"/>
                                <a:ext cx="33591" cy="17782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271" h="22610" fill="none" extrusionOk="0">
                                    <a:moveTo>
                                      <a:pt x="1" y="22610"/>
                                    </a:moveTo>
                                    <a:lnTo>
                                      <a:pt x="427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1866" name="Google Shape;1866;p63"/>
                              <p:cNvSpPr/>
                              <p:nvPr/>
                            </p:nvSpPr>
                            <p:spPr>
                              <a:xfrm>
                                <a:off x="4716833" y="3652241"/>
                                <a:ext cx="70982" cy="20770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9025" h="26409" fill="none" extrusionOk="0">
                                    <a:moveTo>
                                      <a:pt x="1" y="1"/>
                                    </a:moveTo>
                                    <a:lnTo>
                                      <a:pt x="9025" y="26408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1867" name="Google Shape;1867;p63"/>
                              <p:cNvSpPr/>
                              <p:nvPr/>
                            </p:nvSpPr>
                            <p:spPr>
                              <a:xfrm>
                                <a:off x="4813117" y="3694578"/>
                                <a:ext cx="44154" cy="13929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5614" h="17711" fill="none" extrusionOk="0">
                                    <a:moveTo>
                                      <a:pt x="5614" y="17711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1868" name="Google Shape;1868;p63"/>
                              <p:cNvSpPr/>
                              <p:nvPr/>
                            </p:nvSpPr>
                            <p:spPr>
                              <a:xfrm>
                                <a:off x="4787807" y="3694578"/>
                                <a:ext cx="25317" cy="165369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3219" h="21026" fill="none" extrusionOk="0">
                                    <a:moveTo>
                                      <a:pt x="3219" y="1"/>
                                    </a:moveTo>
                                    <a:lnTo>
                                      <a:pt x="1" y="21025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1869" name="Google Shape;1869;p63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106374" cy="2522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3525" h="3207" fill="none" extrusionOk="0">
                                    <a:moveTo>
                                      <a:pt x="1" y="1"/>
                                    </a:moveTo>
                                    <a:lnTo>
                                      <a:pt x="13525" y="3206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1870" name="Google Shape;1870;p63"/>
                              <p:cNvSpPr/>
                              <p:nvPr/>
                            </p:nvSpPr>
                            <p:spPr>
                              <a:xfrm>
                                <a:off x="4670980" y="3830061"/>
                                <a:ext cx="12277" cy="7926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561" h="10078" fill="none" extrusionOk="0">
                                    <a:moveTo>
                                      <a:pt x="1561" y="1"/>
                                    </a:moveTo>
                                    <a:lnTo>
                                      <a:pt x="0" y="10077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1871" name="Google Shape;1871;p63"/>
                              <p:cNvSpPr/>
                              <p:nvPr/>
                            </p:nvSpPr>
                            <p:spPr>
                              <a:xfrm>
                                <a:off x="4583828" y="3830061"/>
                                <a:ext cx="99429" cy="3454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2642" h="4392" fill="none" extrusionOk="0">
                                    <a:moveTo>
                                      <a:pt x="0" y="4392"/>
                                    </a:moveTo>
                                    <a:lnTo>
                                      <a:pt x="12642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1872" name="Google Shape;1872;p63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50336" cy="11798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400" h="15001" fill="none" extrusionOk="0">
                                    <a:moveTo>
                                      <a:pt x="1" y="1"/>
                                    </a:moveTo>
                                    <a:lnTo>
                                      <a:pt x="6400" y="1500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1873" name="Google Shape;1873;p63"/>
                              <p:cNvSpPr/>
                              <p:nvPr/>
                            </p:nvSpPr>
                            <p:spPr>
                              <a:xfrm>
                                <a:off x="4733578" y="3855276"/>
                                <a:ext cx="56046" cy="927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7126" h="11795" fill="none" extrusionOk="0">
                                    <a:moveTo>
                                      <a:pt x="1" y="11795"/>
                                    </a:moveTo>
                                    <a:lnTo>
                                      <a:pt x="7126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1874" name="Google Shape;1874;p63"/>
                              <p:cNvSpPr/>
                              <p:nvPr/>
                            </p:nvSpPr>
                            <p:spPr>
                              <a:xfrm>
                                <a:off x="4888943" y="3730450"/>
                                <a:ext cx="34928" cy="8925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441" h="11348" fill="none" extrusionOk="0">
                                    <a:moveTo>
                                      <a:pt x="4440" y="11347"/>
                                    </a:moveTo>
                                    <a:lnTo>
                                      <a:pt x="1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1875" name="Google Shape;1875;p63"/>
                              <p:cNvSpPr/>
                              <p:nvPr/>
                            </p:nvSpPr>
                            <p:spPr>
                              <a:xfrm>
                                <a:off x="4590301" y="3667468"/>
                                <a:ext cx="49762" cy="7088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327" h="9013" fill="none" extrusionOk="0">
                                    <a:moveTo>
                                      <a:pt x="0" y="9012"/>
                                    </a:moveTo>
                                    <a:lnTo>
                                      <a:pt x="632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1876" name="Google Shape;1876;p63"/>
                              <p:cNvSpPr/>
                              <p:nvPr/>
                            </p:nvSpPr>
                            <p:spPr>
                              <a:xfrm>
                                <a:off x="4640338" y="3648536"/>
                                <a:ext cx="80593" cy="202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0247" h="2577" fill="none" extrusionOk="0">
                                    <a:moveTo>
                                      <a:pt x="1" y="2577"/>
                                    </a:moveTo>
                                    <a:lnTo>
                                      <a:pt x="1024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1877" name="Google Shape;1877;p63"/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1878" name="Google Shape;1878;p63"/>
                                <p:cNvSpPr/>
                                <p:nvPr/>
                              </p:nvSpPr>
                              <p:spPr>
                                <a:xfrm>
                                  <a:off x="4753083" y="3966015"/>
                                  <a:ext cx="92964" cy="5376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1820" h="6836" fill="none" extrusionOk="0">
                                      <a:moveTo>
                                        <a:pt x="1" y="6836"/>
                                      </a:moveTo>
                                      <a:lnTo>
                                        <a:pt x="11819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879" name="Google Shape;1879;p63"/>
                                <p:cNvSpPr/>
                                <p:nvPr/>
                              </p:nvSpPr>
                              <p:spPr>
                                <a:xfrm>
                                  <a:off x="4846040" y="3952794"/>
                                  <a:ext cx="103519" cy="1313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3162" h="1670" fill="none" extrusionOk="0">
                                      <a:moveTo>
                                        <a:pt x="13161" y="0"/>
                                      </a:moveTo>
                                      <a:lnTo>
                                        <a:pt x="0" y="167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880" name="Google Shape;1880;p63"/>
                                <p:cNvSpPr/>
                                <p:nvPr/>
                              </p:nvSpPr>
                              <p:spPr>
                                <a:xfrm>
                                  <a:off x="4846040" y="3962216"/>
                                  <a:ext cx="64800" cy="128066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239" h="16283" fill="none" extrusionOk="0">
                                      <a:moveTo>
                                        <a:pt x="0" y="0"/>
                                      </a:moveTo>
                                      <a:lnTo>
                                        <a:pt x="8238" y="16282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881" name="Google Shape;1881;p63"/>
                                <p:cNvSpPr/>
                                <p:nvPr/>
                              </p:nvSpPr>
                              <p:spPr>
                                <a:xfrm>
                                  <a:off x="4842233" y="3962216"/>
                                  <a:ext cx="3815" cy="16478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85" h="20952" fill="none" extrusionOk="0">
                                      <a:moveTo>
                                        <a:pt x="0" y="20952"/>
                                      </a:moveTo>
                                      <a:lnTo>
                                        <a:pt x="484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882" name="Google Shape;1882;p63"/>
                                <p:cNvSpPr/>
                                <p:nvPr/>
                              </p:nvSpPr>
                              <p:spPr>
                                <a:xfrm>
                                  <a:off x="4842233" y="4123189"/>
                                  <a:ext cx="37587" cy="5300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779" h="6739" fill="none" extrusionOk="0">
                                      <a:moveTo>
                                        <a:pt x="4779" y="6739"/>
                                      </a:moveTo>
                                      <a:lnTo>
                                        <a:pt x="0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883" name="Google Shape;1883;p63"/>
                                <p:cNvSpPr/>
                                <p:nvPr/>
                              </p:nvSpPr>
                              <p:spPr>
                                <a:xfrm>
                                  <a:off x="4770779" y="4118525"/>
                                  <a:ext cx="71461" cy="467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9086" h="594" fill="none" extrusionOk="0">
                                      <a:moveTo>
                                        <a:pt x="9085" y="594"/>
                                      </a:moveTo>
                                      <a:lnTo>
                                        <a:pt x="1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884" name="Google Shape;1884;p63"/>
                                <p:cNvSpPr/>
                                <p:nvPr/>
                              </p:nvSpPr>
                              <p:spPr>
                                <a:xfrm>
                                  <a:off x="4842233" y="4090274"/>
                                  <a:ext cx="68606" cy="32923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723" h="4186" fill="none" extrusionOk="0">
                                      <a:moveTo>
                                        <a:pt x="0" y="4186"/>
                                      </a:moveTo>
                                      <a:lnTo>
                                        <a:pt x="8722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grpSp>
                              <p:nvGrpSpPr>
                                <p:cNvPr id="1885" name="Google Shape;1885;p63"/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1886" name="Google Shape;1886;p63"/>
                                  <p:cNvSpPr/>
                                  <p:nvPr/>
                                </p:nvSpPr>
                                <p:spPr>
                                  <a:xfrm>
                                    <a:off x="4788476" y="3855276"/>
                                    <a:ext cx="57572" cy="11074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7320" h="14081" fill="none" extrusionOk="0">
                                        <a:moveTo>
                                          <a:pt x="7319" y="14081"/>
                                        </a:moveTo>
                                        <a:lnTo>
                                          <a:pt x="1" y="0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887" name="Google Shape;1887;p63"/>
                                  <p:cNvSpPr/>
                                  <p:nvPr/>
                                </p:nvSpPr>
                                <p:spPr>
                                  <a:xfrm>
                                    <a:off x="4846040" y="3833867"/>
                                    <a:ext cx="11231" cy="132156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1428" h="16803" fill="none" extrusionOk="0">
                                        <a:moveTo>
                                          <a:pt x="0" y="16803"/>
                                        </a:moveTo>
                                        <a:lnTo>
                                          <a:pt x="1428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888" name="Google Shape;1888;p63"/>
                                  <p:cNvSpPr/>
                                  <p:nvPr/>
                                </p:nvSpPr>
                                <p:spPr>
                                  <a:xfrm>
                                    <a:off x="4761554" y="3854796"/>
                                    <a:ext cx="26261" cy="164984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339" h="20977" fill="none" extrusionOk="0">
                                        <a:moveTo>
                                          <a:pt x="0" y="20977"/>
                                        </a:moveTo>
                                        <a:lnTo>
                                          <a:pt x="3339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889" name="Google Shape;1889;p63"/>
                                  <p:cNvSpPr/>
                                  <p:nvPr/>
                                </p:nvSpPr>
                                <p:spPr>
                                  <a:xfrm>
                                    <a:off x="4846991" y="3818263"/>
                                    <a:ext cx="74025" cy="146242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9412" h="18594" fill="none" extrusionOk="0">
                                        <a:moveTo>
                                          <a:pt x="0" y="18593"/>
                                        </a:moveTo>
                                        <a:lnTo>
                                          <a:pt x="9411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890" name="Google Shape;1890;p63"/>
                                  <p:cNvSpPr/>
                                  <p:nvPr/>
                                </p:nvSpPr>
                                <p:spPr>
                                  <a:xfrm>
                                    <a:off x="4927191" y="3823305"/>
                                    <a:ext cx="22368" cy="12949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844" h="16465" fill="none" extrusionOk="0">
                                        <a:moveTo>
                                          <a:pt x="1" y="1"/>
                                        </a:moveTo>
                                        <a:lnTo>
                                          <a:pt x="2843" y="16464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grpSp>
                                <p:nvGrpSpPr>
                                  <p:cNvPr id="1891" name="Google Shape;1891;p63"/>
                                  <p:cNvGrpSpPr/>
                                  <p:nvPr/>
                                </p:nvGrpSpPr>
                                <p:grpSpPr>
                                  <a:xfrm>
                                    <a:off x="4579164" y="3203653"/>
                                    <a:ext cx="1244833" cy="1020397"/>
                                    <a:chOff x="4579164" y="3203653"/>
                                    <a:chExt cx="1244833" cy="1020397"/>
                                  </a:xfrm>
                                </p:grpSpPr>
                                <p:sp>
                                  <p:nvSpPr>
                                    <p:cNvPr id="1892" name="Google Shape;1892;p63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579164" y="3652241"/>
                                      <a:ext cx="422626" cy="571809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53735" h="72703" fill="none" extrusionOk="0">
                                          <a:moveTo>
                                            <a:pt x="27593" y="71880"/>
                                          </a:moveTo>
                                          <a:lnTo>
                                            <a:pt x="23771" y="58694"/>
                                          </a:lnTo>
                                          <a:lnTo>
                                            <a:pt x="22936" y="46731"/>
                                          </a:lnTo>
                                          <a:lnTo>
                                            <a:pt x="19972" y="37380"/>
                                          </a:lnTo>
                                          <a:lnTo>
                                            <a:pt x="11674" y="32686"/>
                                          </a:lnTo>
                                          <a:lnTo>
                                            <a:pt x="1" y="27001"/>
                                          </a:lnTo>
                                          <a:lnTo>
                                            <a:pt x="1392" y="10610"/>
                                          </a:lnTo>
                                          <a:lnTo>
                                            <a:pt x="17517" y="1"/>
                                          </a:lnTo>
                                          <a:lnTo>
                                            <a:pt x="29747" y="5384"/>
                                          </a:lnTo>
                                          <a:lnTo>
                                            <a:pt x="43827" y="21291"/>
                                          </a:lnTo>
                                          <a:lnTo>
                                            <a:pt x="49343" y="27122"/>
                                          </a:lnTo>
                                          <a:lnTo>
                                            <a:pt x="53735" y="25815"/>
                                          </a:lnTo>
                                          <a:lnTo>
                                            <a:pt x="50347" y="35940"/>
                                          </a:lnTo>
                                          <a:lnTo>
                                            <a:pt x="47093" y="38214"/>
                                          </a:lnTo>
                                          <a:lnTo>
                                            <a:pt x="44069" y="44275"/>
                                          </a:lnTo>
                                          <a:lnTo>
                                            <a:pt x="45073" y="51944"/>
                                          </a:lnTo>
                                          <a:lnTo>
                                            <a:pt x="42170" y="55694"/>
                                          </a:lnTo>
                                          <a:lnTo>
                                            <a:pt x="38227" y="66025"/>
                                          </a:lnTo>
                                          <a:lnTo>
                                            <a:pt x="27593" y="7270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1893" name="Google Shape;1893;p63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617986" y="3203653"/>
                                      <a:ext cx="1206011" cy="684357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153339" h="87013" fill="none" extrusionOk="0">
                                          <a:moveTo>
                                            <a:pt x="24811" y="62214"/>
                                          </a:moveTo>
                                          <a:lnTo>
                                            <a:pt x="34452" y="66980"/>
                                          </a:lnTo>
                                          <a:lnTo>
                                            <a:pt x="37549" y="69920"/>
                                          </a:lnTo>
                                          <a:lnTo>
                                            <a:pt x="41274" y="77698"/>
                                          </a:lnTo>
                                          <a:lnTo>
                                            <a:pt x="46270" y="79222"/>
                                          </a:lnTo>
                                          <a:lnTo>
                                            <a:pt x="55899" y="72775"/>
                                          </a:lnTo>
                                          <a:lnTo>
                                            <a:pt x="52645" y="69085"/>
                                          </a:lnTo>
                                          <a:lnTo>
                                            <a:pt x="48291" y="70234"/>
                                          </a:lnTo>
                                          <a:lnTo>
                                            <a:pt x="46585" y="64634"/>
                                          </a:lnTo>
                                          <a:lnTo>
                                            <a:pt x="48774" y="66097"/>
                                          </a:lnTo>
                                          <a:lnTo>
                                            <a:pt x="59698" y="70234"/>
                                          </a:lnTo>
                                          <a:lnTo>
                                            <a:pt x="65988" y="72279"/>
                                          </a:lnTo>
                                          <a:lnTo>
                                            <a:pt x="66315" y="75944"/>
                                          </a:lnTo>
                                          <a:lnTo>
                                            <a:pt x="70960" y="87013"/>
                                          </a:lnTo>
                                          <a:lnTo>
                                            <a:pt x="76573" y="75944"/>
                                          </a:lnTo>
                                          <a:lnTo>
                                            <a:pt x="80831" y="72932"/>
                                          </a:lnTo>
                                          <a:lnTo>
                                            <a:pt x="86069" y="78146"/>
                                          </a:lnTo>
                                          <a:lnTo>
                                            <a:pt x="88355" y="83928"/>
                                          </a:lnTo>
                                          <a:lnTo>
                                            <a:pt x="94633" y="84037"/>
                                          </a:lnTo>
                                          <a:lnTo>
                                            <a:pt x="94270" y="74299"/>
                                          </a:lnTo>
                                          <a:lnTo>
                                            <a:pt x="100936" y="72690"/>
                                          </a:lnTo>
                                          <a:lnTo>
                                            <a:pt x="106682" y="64307"/>
                                          </a:lnTo>
                                          <a:lnTo>
                                            <a:pt x="106319" y="56553"/>
                                          </a:lnTo>
                                          <a:lnTo>
                                            <a:pt x="103416" y="54690"/>
                                          </a:lnTo>
                                          <a:lnTo>
                                            <a:pt x="106827" y="53105"/>
                                          </a:lnTo>
                                          <a:lnTo>
                                            <a:pt x="120194" y="45339"/>
                                          </a:lnTo>
                                          <a:lnTo>
                                            <a:pt x="122528" y="36859"/>
                                          </a:lnTo>
                                          <a:lnTo>
                                            <a:pt x="118851" y="35493"/>
                                          </a:lnTo>
                                          <a:lnTo>
                                            <a:pt x="125093" y="28464"/>
                                          </a:lnTo>
                                          <a:lnTo>
                                            <a:pt x="148536" y="25972"/>
                                          </a:lnTo>
                                          <a:lnTo>
                                            <a:pt x="153339" y="12255"/>
                                          </a:lnTo>
                                          <a:lnTo>
                                            <a:pt x="125468" y="6255"/>
                                          </a:lnTo>
                                          <a:lnTo>
                                            <a:pt x="101758" y="5432"/>
                                          </a:lnTo>
                                          <a:lnTo>
                                            <a:pt x="85016" y="1"/>
                                          </a:lnTo>
                                          <a:lnTo>
                                            <a:pt x="60532" y="12255"/>
                                          </a:lnTo>
                                          <a:lnTo>
                                            <a:pt x="39714" y="20214"/>
                                          </a:lnTo>
                                          <a:lnTo>
                                            <a:pt x="35444" y="13089"/>
                                          </a:lnTo>
                                          <a:lnTo>
                                            <a:pt x="22186" y="13464"/>
                                          </a:lnTo>
                                          <a:lnTo>
                                            <a:pt x="15291" y="21351"/>
                                          </a:lnTo>
                                          <a:lnTo>
                                            <a:pt x="11831" y="27484"/>
                                          </a:lnTo>
                                          <a:lnTo>
                                            <a:pt x="21581" y="26614"/>
                                          </a:lnTo>
                                          <a:lnTo>
                                            <a:pt x="24532" y="19561"/>
                                          </a:lnTo>
                                          <a:lnTo>
                                            <a:pt x="29480" y="22694"/>
                                          </a:lnTo>
                                          <a:lnTo>
                                            <a:pt x="24811" y="32964"/>
                                          </a:lnTo>
                                          <a:lnTo>
                                            <a:pt x="20262" y="35541"/>
                                          </a:lnTo>
                                          <a:lnTo>
                                            <a:pt x="15569" y="31368"/>
                                          </a:lnTo>
                                          <a:lnTo>
                                            <a:pt x="15061" y="35650"/>
                                          </a:lnTo>
                                          <a:lnTo>
                                            <a:pt x="11057" y="37924"/>
                                          </a:lnTo>
                                          <a:lnTo>
                                            <a:pt x="6024" y="43089"/>
                                          </a:lnTo>
                                          <a:lnTo>
                                            <a:pt x="6387" y="49210"/>
                                          </a:lnTo>
                                          <a:lnTo>
                                            <a:pt x="992" y="49210"/>
                                          </a:lnTo>
                                          <a:lnTo>
                                            <a:pt x="0" y="52198"/>
                                          </a:lnTo>
                                          <a:lnTo>
                                            <a:pt x="835" y="57037"/>
                                          </a:lnTo>
                                          <a:lnTo>
                                            <a:pt x="6726" y="55198"/>
                                          </a:lnTo>
                                          <a:lnTo>
                                            <a:pt x="10924" y="50069"/>
                                          </a:lnTo>
                                          <a:lnTo>
                                            <a:pt x="16367" y="50686"/>
                                          </a:lnTo>
                                          <a:lnTo>
                                            <a:pt x="18049" y="46670"/>
                                          </a:lnTo>
                                          <a:lnTo>
                                            <a:pt x="23093" y="54363"/>
                                          </a:lnTo>
                                          <a:lnTo>
                                            <a:pt x="26528" y="56105"/>
                                          </a:lnTo>
                                          <a:lnTo>
                                            <a:pt x="26734" y="52210"/>
                                          </a:lnTo>
                                          <a:lnTo>
                                            <a:pt x="33835" y="47069"/>
                                          </a:lnTo>
                                          <a:lnTo>
                                            <a:pt x="38069" y="49488"/>
                                          </a:lnTo>
                                          <a:lnTo>
                                            <a:pt x="36278" y="53045"/>
                                          </a:lnTo>
                                          <a:lnTo>
                                            <a:pt x="28343" y="55392"/>
                                          </a:lnTo>
                                          <a:cubicBezTo>
                                            <a:pt x="28343" y="55392"/>
                                            <a:pt x="31041" y="58888"/>
                                            <a:pt x="31319" y="58984"/>
                                          </a:cubicBezTo>
                                          <a:cubicBezTo>
                                            <a:pt x="31597" y="59069"/>
                                            <a:pt x="36278" y="58150"/>
                                            <a:pt x="36278" y="58150"/>
                                          </a:cubicBezTo>
                                          <a:lnTo>
                                            <a:pt x="35456" y="61948"/>
                                          </a:lnTo>
                                          <a:lnTo>
                                            <a:pt x="30920" y="63255"/>
                                          </a:lnTo>
                                          <a:lnTo>
                                            <a:pt x="24823" y="6214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1894" name="Google Shape;1894;p63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06356" y="3466721"/>
                                      <a:ext cx="194289" cy="358880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24703" h="45630" fill="none" extrusionOk="0">
                                          <a:moveTo>
                                            <a:pt x="8396" y="39968"/>
                                          </a:moveTo>
                                          <a:lnTo>
                                            <a:pt x="9835" y="45629"/>
                                          </a:lnTo>
                                          <a:lnTo>
                                            <a:pt x="11626" y="36786"/>
                                          </a:lnTo>
                                          <a:lnTo>
                                            <a:pt x="5492" y="30218"/>
                                          </a:lnTo>
                                          <a:lnTo>
                                            <a:pt x="1" y="25016"/>
                                          </a:lnTo>
                                          <a:lnTo>
                                            <a:pt x="1392" y="16040"/>
                                          </a:lnTo>
                                          <a:lnTo>
                                            <a:pt x="24702" y="15206"/>
                                          </a:lnTo>
                                          <a:lnTo>
                                            <a:pt x="6472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1895" name="Google Shape;1895;p63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72383" y="3756043"/>
                                      <a:ext cx="25412" cy="25026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3231" h="3182" fill="none" extrusionOk="0">
                                          <a:moveTo>
                                            <a:pt x="1" y="3182"/>
                                          </a:moveTo>
                                          <a:lnTo>
                                            <a:pt x="3231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  <p:sp>
                          <p:nvSpPr>
                            <p:cNvPr id="1896" name="Google Shape;1896;p63"/>
                            <p:cNvSpPr/>
                            <p:nvPr/>
                          </p:nvSpPr>
                          <p:spPr>
                            <a:xfrm>
                              <a:off x="4890375" y="3688019"/>
                              <a:ext cx="5144" cy="4376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54" h="5565" fill="none" extrusionOk="0">
                                  <a:moveTo>
                                    <a:pt x="653" y="0"/>
                                  </a:moveTo>
                                  <a:lnTo>
                                    <a:pt x="0" y="5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1897" name="Google Shape;1897;p63"/>
                            <p:cNvSpPr/>
                            <p:nvPr/>
                          </p:nvSpPr>
                          <p:spPr>
                            <a:xfrm>
                              <a:off x="4899317" y="3688019"/>
                              <a:ext cx="54048" cy="2017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872" h="2565" fill="none" extrusionOk="0">
                                  <a:moveTo>
                                    <a:pt x="0" y="0"/>
                                  </a:moveTo>
                                  <a:lnTo>
                                    <a:pt x="6871" y="2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1898" name="Google Shape;1898;p63"/>
                            <p:cNvSpPr/>
                            <p:nvPr/>
                          </p:nvSpPr>
                          <p:spPr>
                            <a:xfrm>
                              <a:off x="4862690" y="3700571"/>
                              <a:ext cx="27693" cy="31216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521" h="3969" fill="none" extrusionOk="0">
                                  <a:moveTo>
                                    <a:pt x="0" y="1"/>
                                  </a:moveTo>
                                  <a:lnTo>
                                    <a:pt x="3520" y="3969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</p:grpSp>
                    </p:grpSp>
                    <p:sp>
                      <p:nvSpPr>
                        <p:cNvPr id="1899" name="Google Shape;1899;p63"/>
                        <p:cNvSpPr/>
                        <p:nvPr/>
                      </p:nvSpPr>
                      <p:spPr>
                        <a:xfrm>
                          <a:off x="4953924" y="3297081"/>
                          <a:ext cx="146053" cy="16812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570" h="21376" fill="none" extrusionOk="0">
                              <a:moveTo>
                                <a:pt x="1" y="21376"/>
                              </a:moveTo>
                              <a:lnTo>
                                <a:pt x="1856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1900" name="Google Shape;1900;p63"/>
              <p:cNvGrpSpPr/>
              <p:nvPr/>
            </p:nvGrpSpPr>
            <p:grpSpPr>
              <a:xfrm>
                <a:off x="4595437" y="3598775"/>
                <a:ext cx="37776" cy="32451"/>
                <a:chOff x="4595437" y="3598775"/>
                <a:chExt cx="37776" cy="32451"/>
              </a:xfrm>
            </p:grpSpPr>
            <p:sp>
              <p:nvSpPr>
                <p:cNvPr id="1901" name="Google Shape;1901;p63"/>
                <p:cNvSpPr/>
                <p:nvPr/>
              </p:nvSpPr>
              <p:spPr>
                <a:xfrm>
                  <a:off x="4595437" y="3598775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00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2" name="Google Shape;1902;p63"/>
                <p:cNvSpPr/>
                <p:nvPr/>
              </p:nvSpPr>
              <p:spPr>
                <a:xfrm>
                  <a:off x="4610561" y="360848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35"/>
                      </a:cubicBezTo>
                      <a:cubicBezTo>
                        <a:pt x="1658" y="375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03" name="Google Shape;1903;p63"/>
              <p:cNvGrpSpPr/>
              <p:nvPr/>
            </p:nvGrpSpPr>
            <p:grpSpPr>
              <a:xfrm>
                <a:off x="4641864" y="3524443"/>
                <a:ext cx="37776" cy="32380"/>
                <a:chOff x="4641864" y="3524443"/>
                <a:chExt cx="37776" cy="32380"/>
              </a:xfrm>
            </p:grpSpPr>
            <p:sp>
              <p:nvSpPr>
                <p:cNvPr id="1904" name="Google Shape;1904;p63"/>
                <p:cNvSpPr/>
                <p:nvPr/>
              </p:nvSpPr>
              <p:spPr>
                <a:xfrm>
                  <a:off x="4641864" y="3524443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0" y="1903"/>
                        <a:pt x="908" y="4117"/>
                        <a:pt x="2746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5" name="Google Shape;1905;p63"/>
                <p:cNvSpPr/>
                <p:nvPr/>
              </p:nvSpPr>
              <p:spPr>
                <a:xfrm>
                  <a:off x="4656988" y="3534077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06" name="Google Shape;1906;p63"/>
              <p:cNvGrpSpPr/>
              <p:nvPr/>
            </p:nvGrpSpPr>
            <p:grpSpPr>
              <a:xfrm>
                <a:off x="4648431" y="3893901"/>
                <a:ext cx="37776" cy="32357"/>
                <a:chOff x="4648431" y="3893901"/>
                <a:chExt cx="37776" cy="32357"/>
              </a:xfrm>
            </p:grpSpPr>
            <p:sp>
              <p:nvSpPr>
                <p:cNvPr id="1907" name="Google Shape;1907;p63"/>
                <p:cNvSpPr/>
                <p:nvPr/>
              </p:nvSpPr>
              <p:spPr>
                <a:xfrm>
                  <a:off x="4648431" y="389390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3"/>
                        <a:pt x="2746" y="4113"/>
                      </a:cubicBezTo>
                      <a:cubicBezTo>
                        <a:pt x="3883" y="4113"/>
                        <a:pt x="4803" y="3194"/>
                        <a:pt x="4803" y="2057"/>
                      </a:cubicBezTo>
                      <a:cubicBezTo>
                        <a:pt x="4803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8" name="Google Shape;1908;p63"/>
                <p:cNvSpPr/>
                <p:nvPr/>
              </p:nvSpPr>
              <p:spPr>
                <a:xfrm>
                  <a:off x="4663556" y="390360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09" name="Google Shape;1909;p63"/>
              <p:cNvGrpSpPr/>
              <p:nvPr/>
            </p:nvGrpSpPr>
            <p:grpSpPr>
              <a:xfrm>
                <a:off x="4567752" y="3722908"/>
                <a:ext cx="37870" cy="32380"/>
                <a:chOff x="4567752" y="3722908"/>
                <a:chExt cx="37870" cy="32380"/>
              </a:xfrm>
            </p:grpSpPr>
            <p:sp>
              <p:nvSpPr>
                <p:cNvPr id="1910" name="Google Shape;1910;p63"/>
                <p:cNvSpPr/>
                <p:nvPr/>
              </p:nvSpPr>
              <p:spPr>
                <a:xfrm>
                  <a:off x="4567752" y="3722908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1"/>
                      </a:moveTo>
                      <a:cubicBezTo>
                        <a:pt x="2243" y="1"/>
                        <a:pt x="1726" y="189"/>
                        <a:pt x="1307" y="609"/>
                      </a:cubicBezTo>
                      <a:cubicBezTo>
                        <a:pt x="0" y="1903"/>
                        <a:pt x="919" y="4117"/>
                        <a:pt x="2758" y="4117"/>
                      </a:cubicBezTo>
                      <a:cubicBezTo>
                        <a:pt x="3895" y="4117"/>
                        <a:pt x="4815" y="3197"/>
                        <a:pt x="4815" y="2060"/>
                      </a:cubicBezTo>
                      <a:cubicBezTo>
                        <a:pt x="4815" y="818"/>
                        <a:pt x="3804" y="1"/>
                        <a:pt x="274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1" name="Google Shape;1911;p63"/>
                <p:cNvSpPr/>
                <p:nvPr/>
              </p:nvSpPr>
              <p:spPr>
                <a:xfrm>
                  <a:off x="4580690" y="373254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12" name="Google Shape;1912;p63"/>
              <p:cNvGrpSpPr/>
              <p:nvPr/>
            </p:nvGrpSpPr>
            <p:grpSpPr>
              <a:xfrm>
                <a:off x="4617506" y="3652052"/>
                <a:ext cx="37783" cy="32357"/>
                <a:chOff x="4617506" y="3652052"/>
                <a:chExt cx="37783" cy="32357"/>
              </a:xfrm>
            </p:grpSpPr>
            <p:sp>
              <p:nvSpPr>
                <p:cNvPr id="1913" name="Google Shape;1913;p63"/>
                <p:cNvSpPr/>
                <p:nvPr/>
              </p:nvSpPr>
              <p:spPr>
                <a:xfrm>
                  <a:off x="4617506" y="3652052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4" name="Google Shape;1914;p63"/>
                <p:cNvSpPr/>
                <p:nvPr/>
              </p:nvSpPr>
              <p:spPr>
                <a:xfrm>
                  <a:off x="4632638" y="366175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3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3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15" name="Google Shape;1915;p63"/>
              <p:cNvGrpSpPr/>
              <p:nvPr/>
            </p:nvGrpSpPr>
            <p:grpSpPr>
              <a:xfrm>
                <a:off x="4739005" y="3554149"/>
                <a:ext cx="37870" cy="32357"/>
                <a:chOff x="4739005" y="3554149"/>
                <a:chExt cx="37870" cy="32357"/>
              </a:xfrm>
            </p:grpSpPr>
            <p:sp>
              <p:nvSpPr>
                <p:cNvPr id="1916" name="Google Shape;1916;p63"/>
                <p:cNvSpPr/>
                <p:nvPr/>
              </p:nvSpPr>
              <p:spPr>
                <a:xfrm>
                  <a:off x="4739005" y="3554149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4" y="1"/>
                      </a:moveTo>
                      <a:cubicBezTo>
                        <a:pt x="2239" y="1"/>
                        <a:pt x="1725" y="188"/>
                        <a:pt x="1307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15" y="3195"/>
                        <a:pt x="4815" y="2058"/>
                      </a:cubicBezTo>
                      <a:cubicBezTo>
                        <a:pt x="4815" y="821"/>
                        <a:pt x="3801" y="1"/>
                        <a:pt x="274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7" name="Google Shape;1917;p63"/>
                <p:cNvSpPr/>
                <p:nvPr/>
              </p:nvSpPr>
              <p:spPr>
                <a:xfrm>
                  <a:off x="4751943" y="3563854"/>
                  <a:ext cx="15227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9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1" y="1416"/>
                      </a:cubicBezTo>
                      <a:cubicBezTo>
                        <a:pt x="692" y="1583"/>
                        <a:pt x="899" y="1658"/>
                        <a:pt x="1101" y="1658"/>
                      </a:cubicBezTo>
                      <a:cubicBezTo>
                        <a:pt x="1529" y="1658"/>
                        <a:pt x="1936" y="1324"/>
                        <a:pt x="1936" y="824"/>
                      </a:cubicBezTo>
                      <a:cubicBezTo>
                        <a:pt x="1936" y="364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18" name="Google Shape;1918;p63"/>
              <p:cNvGrpSpPr/>
              <p:nvPr/>
            </p:nvGrpSpPr>
            <p:grpSpPr>
              <a:xfrm>
                <a:off x="4806557" y="3630258"/>
                <a:ext cx="37776" cy="32364"/>
                <a:chOff x="4806557" y="3630258"/>
                <a:chExt cx="37776" cy="32364"/>
              </a:xfrm>
            </p:grpSpPr>
            <p:sp>
              <p:nvSpPr>
                <p:cNvPr id="1919" name="Google Shape;1919;p63"/>
                <p:cNvSpPr/>
                <p:nvPr/>
              </p:nvSpPr>
              <p:spPr>
                <a:xfrm>
                  <a:off x="4806557" y="3630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4" y="606"/>
                      </a:cubicBezTo>
                      <a:cubicBezTo>
                        <a:pt x="0" y="1901"/>
                        <a:pt x="907" y="4114"/>
                        <a:pt x="2746" y="4114"/>
                      </a:cubicBezTo>
                      <a:cubicBezTo>
                        <a:pt x="3883" y="4114"/>
                        <a:pt x="4802" y="3195"/>
                        <a:pt x="4802" y="2058"/>
                      </a:cubicBezTo>
                      <a:cubicBezTo>
                        <a:pt x="4802" y="822"/>
                        <a:pt x="3788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0" name="Google Shape;1920;p63"/>
                <p:cNvSpPr/>
                <p:nvPr/>
              </p:nvSpPr>
              <p:spPr>
                <a:xfrm>
                  <a:off x="4819495" y="3639972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13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7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21" name="Google Shape;1921;p63"/>
              <p:cNvGrpSpPr/>
              <p:nvPr/>
            </p:nvGrpSpPr>
            <p:grpSpPr>
              <a:xfrm>
                <a:off x="4737007" y="4004357"/>
                <a:ext cx="37870" cy="32357"/>
                <a:chOff x="4737007" y="4004357"/>
                <a:chExt cx="37870" cy="32357"/>
              </a:xfrm>
            </p:grpSpPr>
            <p:sp>
              <p:nvSpPr>
                <p:cNvPr id="1922" name="Google Shape;1922;p63"/>
                <p:cNvSpPr/>
                <p:nvPr/>
              </p:nvSpPr>
              <p:spPr>
                <a:xfrm>
                  <a:off x="4737007" y="4004357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0" y="0"/>
                      </a:moveTo>
                      <a:cubicBezTo>
                        <a:pt x="2234" y="0"/>
                        <a:pt x="1717" y="187"/>
                        <a:pt x="1295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03" y="3194"/>
                        <a:pt x="4815" y="2057"/>
                      </a:cubicBezTo>
                      <a:cubicBezTo>
                        <a:pt x="4815" y="821"/>
                        <a:pt x="3801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3" name="Google Shape;1923;p63"/>
                <p:cNvSpPr/>
                <p:nvPr/>
              </p:nvSpPr>
              <p:spPr>
                <a:xfrm>
                  <a:off x="4752131" y="4014062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4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24" name="Google Shape;1924;p63"/>
              <p:cNvGrpSpPr/>
              <p:nvPr/>
            </p:nvGrpSpPr>
            <p:grpSpPr>
              <a:xfrm>
                <a:off x="4773634" y="4208627"/>
                <a:ext cx="37776" cy="32357"/>
                <a:chOff x="4773634" y="4208627"/>
                <a:chExt cx="37776" cy="32357"/>
              </a:xfrm>
            </p:grpSpPr>
            <p:sp>
              <p:nvSpPr>
                <p:cNvPr id="1925" name="Google Shape;1925;p63"/>
                <p:cNvSpPr/>
                <p:nvPr/>
              </p:nvSpPr>
              <p:spPr>
                <a:xfrm>
                  <a:off x="4773634" y="420862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6" name="Google Shape;1926;p63"/>
                <p:cNvSpPr/>
                <p:nvPr/>
              </p:nvSpPr>
              <p:spPr>
                <a:xfrm>
                  <a:off x="4788664" y="421833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27" name="Google Shape;1927;p63"/>
              <p:cNvGrpSpPr/>
              <p:nvPr/>
            </p:nvGrpSpPr>
            <p:grpSpPr>
              <a:xfrm>
                <a:off x="4888282" y="4074764"/>
                <a:ext cx="37776" cy="32451"/>
                <a:chOff x="4888282" y="4074764"/>
                <a:chExt cx="37776" cy="32451"/>
              </a:xfrm>
            </p:grpSpPr>
            <p:sp>
              <p:nvSpPr>
                <p:cNvPr id="1928" name="Google Shape;1928;p63"/>
                <p:cNvSpPr/>
                <p:nvPr/>
              </p:nvSpPr>
              <p:spPr>
                <a:xfrm>
                  <a:off x="4888282" y="4074764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912"/>
                        <a:pt x="919" y="4125"/>
                        <a:pt x="2746" y="4125"/>
                      </a:cubicBezTo>
                      <a:cubicBezTo>
                        <a:pt x="3883" y="4125"/>
                        <a:pt x="4803" y="3206"/>
                        <a:pt x="4803" y="2069"/>
                      </a:cubicBezTo>
                      <a:cubicBezTo>
                        <a:pt x="4803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9" name="Google Shape;1929;p63"/>
                <p:cNvSpPr/>
                <p:nvPr/>
              </p:nvSpPr>
              <p:spPr>
                <a:xfrm>
                  <a:off x="4901220" y="4084470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30" name="Google Shape;1930;p63"/>
              <p:cNvGrpSpPr/>
              <p:nvPr/>
            </p:nvGrpSpPr>
            <p:grpSpPr>
              <a:xfrm>
                <a:off x="4901315" y="3804271"/>
                <a:ext cx="37776" cy="32364"/>
                <a:chOff x="4901315" y="3804271"/>
                <a:chExt cx="37776" cy="32364"/>
              </a:xfrm>
            </p:grpSpPr>
            <p:sp>
              <p:nvSpPr>
                <p:cNvPr id="1931" name="Google Shape;1931;p63"/>
                <p:cNvSpPr/>
                <p:nvPr/>
              </p:nvSpPr>
              <p:spPr>
                <a:xfrm>
                  <a:off x="4901315" y="3804271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2" name="Google Shape;1932;p63"/>
                <p:cNvSpPr/>
                <p:nvPr/>
              </p:nvSpPr>
              <p:spPr>
                <a:xfrm>
                  <a:off x="4914253" y="3813985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33" name="Google Shape;1933;p63"/>
              <p:cNvGrpSpPr/>
              <p:nvPr/>
            </p:nvGrpSpPr>
            <p:grpSpPr>
              <a:xfrm>
                <a:off x="4866394" y="3715035"/>
                <a:ext cx="37846" cy="32357"/>
                <a:chOff x="4866394" y="3715035"/>
                <a:chExt cx="37846" cy="32357"/>
              </a:xfrm>
            </p:grpSpPr>
            <p:sp>
              <p:nvSpPr>
                <p:cNvPr id="1934" name="Google Shape;1934;p63"/>
                <p:cNvSpPr/>
                <p:nvPr/>
              </p:nvSpPr>
              <p:spPr>
                <a:xfrm>
                  <a:off x="4866394" y="3715035"/>
                  <a:ext cx="3784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2" h="4114" extrusionOk="0">
                      <a:moveTo>
                        <a:pt x="2735" y="0"/>
                      </a:moveTo>
                      <a:cubicBezTo>
                        <a:pt x="2229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11" y="821"/>
                        <a:pt x="3794" y="0"/>
                        <a:pt x="273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5" name="Google Shape;1935;p63"/>
                <p:cNvSpPr/>
                <p:nvPr/>
              </p:nvSpPr>
              <p:spPr>
                <a:xfrm>
                  <a:off x="4879340" y="3724646"/>
                  <a:ext cx="15227" cy="13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6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9"/>
                        <a:pt x="898" y="1666"/>
                        <a:pt x="1103" y="1666"/>
                      </a:cubicBezTo>
                      <a:cubicBezTo>
                        <a:pt x="1528" y="1666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36" name="Google Shape;1936;p63"/>
              <p:cNvGrpSpPr/>
              <p:nvPr/>
            </p:nvGrpSpPr>
            <p:grpSpPr>
              <a:xfrm>
                <a:off x="4979233" y="3839798"/>
                <a:ext cx="37878" cy="32420"/>
                <a:chOff x="4979233" y="3839798"/>
                <a:chExt cx="37878" cy="32420"/>
              </a:xfrm>
            </p:grpSpPr>
            <p:sp>
              <p:nvSpPr>
                <p:cNvPr id="1937" name="Google Shape;1937;p63"/>
                <p:cNvSpPr/>
                <p:nvPr/>
              </p:nvSpPr>
              <p:spPr>
                <a:xfrm>
                  <a:off x="4979233" y="3839798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84" y="4122"/>
                        <a:pt x="4803" y="3202"/>
                        <a:pt x="4815" y="2065"/>
                      </a:cubicBezTo>
                      <a:cubicBezTo>
                        <a:pt x="4807" y="823"/>
                        <a:pt x="3794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8" name="Google Shape;1938;p63"/>
                <p:cNvSpPr/>
                <p:nvPr/>
              </p:nvSpPr>
              <p:spPr>
                <a:xfrm>
                  <a:off x="4994366" y="38494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39" name="Google Shape;1939;p63"/>
              <p:cNvGrpSpPr/>
              <p:nvPr/>
            </p:nvGrpSpPr>
            <p:grpSpPr>
              <a:xfrm>
                <a:off x="4790662" y="3679147"/>
                <a:ext cx="37783" cy="32380"/>
                <a:chOff x="4790662" y="3679147"/>
                <a:chExt cx="37783" cy="32380"/>
              </a:xfrm>
            </p:grpSpPr>
            <p:sp>
              <p:nvSpPr>
                <p:cNvPr id="1940" name="Google Shape;1940;p63"/>
                <p:cNvSpPr/>
                <p:nvPr/>
              </p:nvSpPr>
              <p:spPr>
                <a:xfrm>
                  <a:off x="4790662" y="3679147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2"/>
                        <a:pt x="908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1" name="Google Shape;1941;p63"/>
                <p:cNvSpPr/>
                <p:nvPr/>
              </p:nvSpPr>
              <p:spPr>
                <a:xfrm>
                  <a:off x="4803506" y="3688774"/>
                  <a:ext cx="15235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2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4" y="1585"/>
                        <a:pt x="904" y="1661"/>
                        <a:pt x="1109" y="1661"/>
                      </a:cubicBezTo>
                      <a:cubicBezTo>
                        <a:pt x="1534" y="1661"/>
                        <a:pt x="1936" y="1334"/>
                        <a:pt x="1936" y="836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42" name="Google Shape;1942;p63"/>
              <p:cNvGrpSpPr/>
              <p:nvPr/>
            </p:nvGrpSpPr>
            <p:grpSpPr>
              <a:xfrm>
                <a:off x="4857263" y="3557861"/>
                <a:ext cx="37776" cy="32357"/>
                <a:chOff x="4857263" y="3557861"/>
                <a:chExt cx="37776" cy="32357"/>
              </a:xfrm>
            </p:grpSpPr>
            <p:sp>
              <p:nvSpPr>
                <p:cNvPr id="1943" name="Google Shape;1943;p63"/>
                <p:cNvSpPr/>
                <p:nvPr/>
              </p:nvSpPr>
              <p:spPr>
                <a:xfrm>
                  <a:off x="4857263" y="355786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4" name="Google Shape;1944;p63"/>
                <p:cNvSpPr/>
                <p:nvPr/>
              </p:nvSpPr>
              <p:spPr>
                <a:xfrm>
                  <a:off x="4870106" y="3567566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33" y="1416"/>
                      </a:cubicBezTo>
                      <a:cubicBezTo>
                        <a:pt x="700" y="1583"/>
                        <a:pt x="905" y="1658"/>
                        <a:pt x="1105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48" y="364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45" name="Google Shape;1945;p63"/>
              <p:cNvGrpSpPr/>
              <p:nvPr/>
            </p:nvGrpSpPr>
            <p:grpSpPr>
              <a:xfrm>
                <a:off x="4883902" y="3648033"/>
                <a:ext cx="37783" cy="32380"/>
                <a:chOff x="4883902" y="3648033"/>
                <a:chExt cx="37783" cy="32380"/>
              </a:xfrm>
            </p:grpSpPr>
            <p:sp>
              <p:nvSpPr>
                <p:cNvPr id="1946" name="Google Shape;1946;p63"/>
                <p:cNvSpPr/>
                <p:nvPr/>
              </p:nvSpPr>
              <p:spPr>
                <a:xfrm>
                  <a:off x="4883902" y="3648033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1" y="0"/>
                      </a:moveTo>
                      <a:cubicBezTo>
                        <a:pt x="2226" y="0"/>
                        <a:pt x="1711" y="188"/>
                        <a:pt x="1295" y="608"/>
                      </a:cubicBezTo>
                      <a:cubicBezTo>
                        <a:pt x="1" y="1903"/>
                        <a:pt x="920" y="4104"/>
                        <a:pt x="2747" y="4116"/>
                      </a:cubicBezTo>
                      <a:cubicBezTo>
                        <a:pt x="3884" y="4104"/>
                        <a:pt x="4803" y="3185"/>
                        <a:pt x="4803" y="2048"/>
                      </a:cubicBezTo>
                      <a:cubicBezTo>
                        <a:pt x="4795" y="814"/>
                        <a:pt x="3783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7" name="Google Shape;1947;p63"/>
                <p:cNvSpPr/>
                <p:nvPr/>
              </p:nvSpPr>
              <p:spPr>
                <a:xfrm>
                  <a:off x="4896745" y="3657668"/>
                  <a:ext cx="15329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4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04"/>
                      </a:cubicBezTo>
                      <a:cubicBezTo>
                        <a:pt x="702" y="1577"/>
                        <a:pt x="911" y="1654"/>
                        <a:pt x="1115" y="1654"/>
                      </a:cubicBezTo>
                      <a:cubicBezTo>
                        <a:pt x="1541" y="1654"/>
                        <a:pt x="1948" y="1321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48" name="Google Shape;1948;p63"/>
              <p:cNvGrpSpPr/>
              <p:nvPr/>
            </p:nvGrpSpPr>
            <p:grpSpPr>
              <a:xfrm>
                <a:off x="4907780" y="3347220"/>
                <a:ext cx="37878" cy="32357"/>
                <a:chOff x="4907780" y="3347220"/>
                <a:chExt cx="37878" cy="32357"/>
              </a:xfrm>
            </p:grpSpPr>
            <p:sp>
              <p:nvSpPr>
                <p:cNvPr id="1949" name="Google Shape;1949;p63"/>
                <p:cNvSpPr/>
                <p:nvPr/>
              </p:nvSpPr>
              <p:spPr>
                <a:xfrm>
                  <a:off x="4907780" y="3347220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33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4"/>
                        <a:pt x="4815" y="2057"/>
                      </a:cubicBezTo>
                      <a:cubicBezTo>
                        <a:pt x="4807" y="821"/>
                        <a:pt x="3791" y="0"/>
                        <a:pt x="27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0" name="Google Shape;1950;p63"/>
                <p:cNvSpPr/>
                <p:nvPr/>
              </p:nvSpPr>
              <p:spPr>
                <a:xfrm>
                  <a:off x="4922912" y="335692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51" name="Google Shape;1951;p63"/>
              <p:cNvGrpSpPr/>
              <p:nvPr/>
            </p:nvGrpSpPr>
            <p:grpSpPr>
              <a:xfrm>
                <a:off x="5065048" y="3738150"/>
                <a:ext cx="37783" cy="32364"/>
                <a:chOff x="5065048" y="3738150"/>
                <a:chExt cx="37783" cy="32364"/>
              </a:xfrm>
            </p:grpSpPr>
            <p:sp>
              <p:nvSpPr>
                <p:cNvPr id="1952" name="Google Shape;1952;p63"/>
                <p:cNvSpPr/>
                <p:nvPr/>
              </p:nvSpPr>
              <p:spPr>
                <a:xfrm>
                  <a:off x="5065048" y="3738150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3" name="Google Shape;1953;p63"/>
                <p:cNvSpPr/>
                <p:nvPr/>
              </p:nvSpPr>
              <p:spPr>
                <a:xfrm>
                  <a:off x="5077994" y="3747761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01" y="1"/>
                      </a:moveTo>
                      <a:cubicBezTo>
                        <a:pt x="363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2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0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54" name="Google Shape;1954;p63"/>
              <p:cNvGrpSpPr/>
              <p:nvPr/>
            </p:nvGrpSpPr>
            <p:grpSpPr>
              <a:xfrm>
                <a:off x="5071616" y="3284615"/>
                <a:ext cx="37783" cy="32357"/>
                <a:chOff x="5071616" y="3284615"/>
                <a:chExt cx="37783" cy="32357"/>
              </a:xfrm>
            </p:grpSpPr>
            <p:sp>
              <p:nvSpPr>
                <p:cNvPr id="1955" name="Google Shape;1955;p63"/>
                <p:cNvSpPr/>
                <p:nvPr/>
              </p:nvSpPr>
              <p:spPr>
                <a:xfrm>
                  <a:off x="507161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6" name="Google Shape;1956;p63"/>
                <p:cNvSpPr/>
                <p:nvPr/>
              </p:nvSpPr>
              <p:spPr>
                <a:xfrm>
                  <a:off x="5086646" y="3294320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36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6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57" name="Google Shape;1957;p63"/>
              <p:cNvGrpSpPr/>
              <p:nvPr/>
            </p:nvGrpSpPr>
            <p:grpSpPr>
              <a:xfrm>
                <a:off x="5389291" y="3759921"/>
                <a:ext cx="37783" cy="32380"/>
                <a:chOff x="5389291" y="3759921"/>
                <a:chExt cx="37783" cy="32380"/>
              </a:xfrm>
            </p:grpSpPr>
            <p:sp>
              <p:nvSpPr>
                <p:cNvPr id="1958" name="Google Shape;1958;p63"/>
                <p:cNvSpPr/>
                <p:nvPr/>
              </p:nvSpPr>
              <p:spPr>
                <a:xfrm>
                  <a:off x="5389291" y="3759921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3"/>
                        <a:pt x="920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9" name="Google Shape;1959;p63"/>
                <p:cNvSpPr/>
                <p:nvPr/>
              </p:nvSpPr>
              <p:spPr>
                <a:xfrm>
                  <a:off x="5402229" y="3769555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64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0" name="Google Shape;1960;p63"/>
              <p:cNvGrpSpPr/>
              <p:nvPr/>
            </p:nvGrpSpPr>
            <p:grpSpPr>
              <a:xfrm>
                <a:off x="5431534" y="3632932"/>
                <a:ext cx="37878" cy="32451"/>
                <a:chOff x="5431534" y="3632932"/>
                <a:chExt cx="37878" cy="32451"/>
              </a:xfrm>
            </p:grpSpPr>
            <p:sp>
              <p:nvSpPr>
                <p:cNvPr id="1961" name="Google Shape;1961;p63"/>
                <p:cNvSpPr/>
                <p:nvPr/>
              </p:nvSpPr>
              <p:spPr>
                <a:xfrm>
                  <a:off x="5431534" y="3632932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4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59" y="4125"/>
                      </a:cubicBezTo>
                      <a:cubicBezTo>
                        <a:pt x="3896" y="4113"/>
                        <a:pt x="4815" y="3194"/>
                        <a:pt x="4815" y="2069"/>
                      </a:cubicBezTo>
                      <a:cubicBezTo>
                        <a:pt x="4815" y="824"/>
                        <a:pt x="3795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2" name="Google Shape;1962;p63"/>
                <p:cNvSpPr/>
                <p:nvPr/>
              </p:nvSpPr>
              <p:spPr>
                <a:xfrm>
                  <a:off x="5444472" y="3642638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76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3" name="Google Shape;1963;p63"/>
              <p:cNvGrpSpPr/>
              <p:nvPr/>
            </p:nvGrpSpPr>
            <p:grpSpPr>
              <a:xfrm>
                <a:off x="5540755" y="3544829"/>
                <a:ext cx="37783" cy="32357"/>
                <a:chOff x="5540755" y="3544829"/>
                <a:chExt cx="37783" cy="32357"/>
              </a:xfrm>
            </p:grpSpPr>
            <p:sp>
              <p:nvSpPr>
                <p:cNvPr id="1964" name="Google Shape;1964;p63"/>
                <p:cNvSpPr/>
                <p:nvPr/>
              </p:nvSpPr>
              <p:spPr>
                <a:xfrm>
                  <a:off x="5540755" y="354482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5" name="Google Shape;1965;p63"/>
                <p:cNvSpPr/>
                <p:nvPr/>
              </p:nvSpPr>
              <p:spPr>
                <a:xfrm>
                  <a:off x="5553693" y="3554534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96"/>
                        <a:pt x="521" y="1416"/>
                      </a:cubicBezTo>
                      <a:cubicBezTo>
                        <a:pt x="688" y="1583"/>
                        <a:pt x="894" y="1658"/>
                        <a:pt x="1096" y="1658"/>
                      </a:cubicBezTo>
                      <a:cubicBezTo>
                        <a:pt x="1524" y="1658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6" name="Google Shape;1966;p63"/>
              <p:cNvGrpSpPr/>
              <p:nvPr/>
            </p:nvGrpSpPr>
            <p:grpSpPr>
              <a:xfrm>
                <a:off x="5579293" y="3412107"/>
                <a:ext cx="37776" cy="32357"/>
                <a:chOff x="5579293" y="3412107"/>
                <a:chExt cx="37776" cy="32357"/>
              </a:xfrm>
            </p:grpSpPr>
            <p:sp>
              <p:nvSpPr>
                <p:cNvPr id="1967" name="Google Shape;1967;p63"/>
                <p:cNvSpPr/>
                <p:nvPr/>
              </p:nvSpPr>
              <p:spPr>
                <a:xfrm>
                  <a:off x="5579293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4" y="605"/>
                      </a:cubicBezTo>
                      <a:cubicBezTo>
                        <a:pt x="0" y="1900"/>
                        <a:pt x="919" y="4114"/>
                        <a:pt x="2746" y="4114"/>
                      </a:cubicBezTo>
                      <a:cubicBezTo>
                        <a:pt x="3883" y="4114"/>
                        <a:pt x="4802" y="3194"/>
                        <a:pt x="4802" y="2057"/>
                      </a:cubicBezTo>
                      <a:cubicBezTo>
                        <a:pt x="4802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8" name="Google Shape;1968;p63"/>
                <p:cNvSpPr/>
                <p:nvPr/>
              </p:nvSpPr>
              <p:spPr>
                <a:xfrm>
                  <a:off x="5594418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9" name="Google Shape;1969;p63"/>
              <p:cNvGrpSpPr/>
              <p:nvPr/>
            </p:nvGrpSpPr>
            <p:grpSpPr>
              <a:xfrm>
                <a:off x="5801346" y="3284615"/>
                <a:ext cx="37783" cy="32357"/>
                <a:chOff x="5801346" y="3284615"/>
                <a:chExt cx="37783" cy="32357"/>
              </a:xfrm>
            </p:grpSpPr>
            <p:sp>
              <p:nvSpPr>
                <p:cNvPr id="1970" name="Google Shape;1970;p63"/>
                <p:cNvSpPr/>
                <p:nvPr/>
              </p:nvSpPr>
              <p:spPr>
                <a:xfrm>
                  <a:off x="580134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1" name="Google Shape;1971;p63"/>
                <p:cNvSpPr/>
                <p:nvPr/>
              </p:nvSpPr>
              <p:spPr>
                <a:xfrm>
                  <a:off x="5816478" y="3294320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72" name="Google Shape;1972;p63"/>
              <p:cNvGrpSpPr/>
              <p:nvPr/>
            </p:nvGrpSpPr>
            <p:grpSpPr>
              <a:xfrm>
                <a:off x="5763578" y="3399067"/>
                <a:ext cx="37776" cy="32364"/>
                <a:chOff x="5763578" y="3399067"/>
                <a:chExt cx="37776" cy="32364"/>
              </a:xfrm>
            </p:grpSpPr>
            <p:sp>
              <p:nvSpPr>
                <p:cNvPr id="1973" name="Google Shape;1973;p63"/>
                <p:cNvSpPr/>
                <p:nvPr/>
              </p:nvSpPr>
              <p:spPr>
                <a:xfrm>
                  <a:off x="5763578" y="3399067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4" name="Google Shape;1974;p63"/>
                <p:cNvSpPr/>
                <p:nvPr/>
              </p:nvSpPr>
              <p:spPr>
                <a:xfrm>
                  <a:off x="5776516" y="3408780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4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75" name="Google Shape;1975;p63"/>
              <p:cNvGrpSpPr/>
              <p:nvPr/>
            </p:nvGrpSpPr>
            <p:grpSpPr>
              <a:xfrm>
                <a:off x="5395858" y="3230952"/>
                <a:ext cx="37776" cy="32364"/>
                <a:chOff x="5395858" y="3230952"/>
                <a:chExt cx="37776" cy="32364"/>
              </a:xfrm>
            </p:grpSpPr>
            <p:sp>
              <p:nvSpPr>
                <p:cNvPr id="1976" name="Google Shape;1976;p63"/>
                <p:cNvSpPr/>
                <p:nvPr/>
              </p:nvSpPr>
              <p:spPr>
                <a:xfrm>
                  <a:off x="5395858" y="3230952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7" name="Google Shape;1977;p63"/>
                <p:cNvSpPr/>
                <p:nvPr/>
              </p:nvSpPr>
              <p:spPr>
                <a:xfrm>
                  <a:off x="5408702" y="3240571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1" y="1416"/>
                      </a:cubicBezTo>
                      <a:cubicBezTo>
                        <a:pt x="690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78" name="Google Shape;1978;p63"/>
              <p:cNvGrpSpPr/>
              <p:nvPr/>
            </p:nvGrpSpPr>
            <p:grpSpPr>
              <a:xfrm>
                <a:off x="5264088" y="3188237"/>
                <a:ext cx="37776" cy="32357"/>
                <a:chOff x="5264088" y="3188237"/>
                <a:chExt cx="37776" cy="32357"/>
              </a:xfrm>
            </p:grpSpPr>
            <p:sp>
              <p:nvSpPr>
                <p:cNvPr id="1979" name="Google Shape;1979;p63"/>
                <p:cNvSpPr/>
                <p:nvPr/>
              </p:nvSpPr>
              <p:spPr>
                <a:xfrm>
                  <a:off x="5264088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0" name="Google Shape;1980;p63"/>
                <p:cNvSpPr/>
                <p:nvPr/>
              </p:nvSpPr>
              <p:spPr>
                <a:xfrm>
                  <a:off x="5279212" y="319794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76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81" name="Google Shape;1981;p63"/>
              <p:cNvGrpSpPr/>
              <p:nvPr/>
            </p:nvGrpSpPr>
            <p:grpSpPr>
              <a:xfrm>
                <a:off x="5585758" y="3237425"/>
                <a:ext cx="37878" cy="32357"/>
                <a:chOff x="5585758" y="3237425"/>
                <a:chExt cx="37878" cy="32357"/>
              </a:xfrm>
            </p:grpSpPr>
            <p:sp>
              <p:nvSpPr>
                <p:cNvPr id="1982" name="Google Shape;1982;p63"/>
                <p:cNvSpPr/>
                <p:nvPr/>
              </p:nvSpPr>
              <p:spPr>
                <a:xfrm>
                  <a:off x="5585758" y="3237425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44" y="0"/>
                      </a:moveTo>
                      <a:cubicBezTo>
                        <a:pt x="2240" y="0"/>
                        <a:pt x="1725" y="188"/>
                        <a:pt x="1307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96" y="4114"/>
                        <a:pt x="4815" y="3195"/>
                        <a:pt x="4815" y="2057"/>
                      </a:cubicBezTo>
                      <a:cubicBezTo>
                        <a:pt x="4815" y="821"/>
                        <a:pt x="3801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3" name="Google Shape;1983;p63"/>
                <p:cNvSpPr/>
                <p:nvPr/>
              </p:nvSpPr>
              <p:spPr>
                <a:xfrm>
                  <a:off x="5598696" y="3247130"/>
                  <a:ext cx="15235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9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2" y="1583"/>
                        <a:pt x="899" y="1658"/>
                        <a:pt x="1102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84" name="Google Shape;1984;p63"/>
              <p:cNvGrpSpPr/>
              <p:nvPr/>
            </p:nvGrpSpPr>
            <p:grpSpPr>
              <a:xfrm>
                <a:off x="4874196" y="3291088"/>
                <a:ext cx="37878" cy="32451"/>
                <a:chOff x="4874196" y="3291088"/>
                <a:chExt cx="37878" cy="32451"/>
              </a:xfrm>
            </p:grpSpPr>
            <p:sp>
              <p:nvSpPr>
                <p:cNvPr id="1985" name="Google Shape;1985;p63"/>
                <p:cNvSpPr/>
                <p:nvPr/>
              </p:nvSpPr>
              <p:spPr>
                <a:xfrm>
                  <a:off x="4874196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6" name="Google Shape;1986;p63"/>
                <p:cNvSpPr/>
                <p:nvPr/>
              </p:nvSpPr>
              <p:spPr>
                <a:xfrm>
                  <a:off x="4889328" y="330079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87" name="Google Shape;1987;p63"/>
              <p:cNvGrpSpPr/>
              <p:nvPr/>
            </p:nvGrpSpPr>
            <p:grpSpPr>
              <a:xfrm>
                <a:off x="5197770" y="3785466"/>
                <a:ext cx="37783" cy="32427"/>
                <a:chOff x="5197770" y="3785466"/>
                <a:chExt cx="37783" cy="32427"/>
              </a:xfrm>
            </p:grpSpPr>
            <p:sp>
              <p:nvSpPr>
                <p:cNvPr id="1988" name="Google Shape;1988;p63"/>
                <p:cNvSpPr/>
                <p:nvPr/>
              </p:nvSpPr>
              <p:spPr>
                <a:xfrm>
                  <a:off x="5197770" y="3785466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2" y="1"/>
                        <a:pt x="1715" y="190"/>
                        <a:pt x="1295" y="614"/>
                      </a:cubicBezTo>
                      <a:cubicBezTo>
                        <a:pt x="1" y="1909"/>
                        <a:pt x="908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9" name="Google Shape;1989;p63"/>
                <p:cNvSpPr/>
                <p:nvPr/>
              </p:nvSpPr>
              <p:spPr>
                <a:xfrm>
                  <a:off x="5212808" y="37951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4"/>
                        <a:pt x="375" y="1657"/>
                        <a:pt x="835" y="1657"/>
                      </a:cubicBezTo>
                      <a:cubicBezTo>
                        <a:pt x="1295" y="1657"/>
                        <a:pt x="1657" y="1294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90" name="Google Shape;1990;p63"/>
              <p:cNvGrpSpPr/>
              <p:nvPr/>
            </p:nvGrpSpPr>
            <p:grpSpPr>
              <a:xfrm>
                <a:off x="5177699" y="3492117"/>
                <a:ext cx="37776" cy="32357"/>
                <a:chOff x="5177699" y="3492117"/>
                <a:chExt cx="37776" cy="32357"/>
              </a:xfrm>
            </p:grpSpPr>
            <p:sp>
              <p:nvSpPr>
                <p:cNvPr id="1991" name="Google Shape;1991;p63"/>
                <p:cNvSpPr/>
                <p:nvPr/>
              </p:nvSpPr>
              <p:spPr>
                <a:xfrm>
                  <a:off x="5177699" y="349211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6" y="1"/>
                      </a:moveTo>
                      <a:cubicBezTo>
                        <a:pt x="2232" y="1"/>
                        <a:pt x="1717" y="188"/>
                        <a:pt x="1295" y="606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93" y="1"/>
                        <a:pt x="273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2" name="Google Shape;1992;p63"/>
                <p:cNvSpPr/>
                <p:nvPr/>
              </p:nvSpPr>
              <p:spPr>
                <a:xfrm>
                  <a:off x="5192823" y="350182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93" name="Google Shape;1993;p63"/>
              <p:cNvGrpSpPr/>
              <p:nvPr/>
            </p:nvGrpSpPr>
            <p:grpSpPr>
              <a:xfrm>
                <a:off x="5349431" y="3622346"/>
                <a:ext cx="37870" cy="32380"/>
                <a:chOff x="5349431" y="3622346"/>
                <a:chExt cx="37870" cy="32380"/>
              </a:xfrm>
            </p:grpSpPr>
            <p:sp>
              <p:nvSpPr>
                <p:cNvPr id="1994" name="Google Shape;1994;p63"/>
                <p:cNvSpPr/>
                <p:nvPr/>
              </p:nvSpPr>
              <p:spPr>
                <a:xfrm>
                  <a:off x="5349431" y="3622346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0" y="0"/>
                      </a:moveTo>
                      <a:cubicBezTo>
                        <a:pt x="2232" y="0"/>
                        <a:pt x="1714" y="189"/>
                        <a:pt x="1295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83" y="4116"/>
                        <a:pt x="4815" y="3197"/>
                        <a:pt x="4815" y="2060"/>
                      </a:cubicBezTo>
                      <a:cubicBezTo>
                        <a:pt x="4815" y="817"/>
                        <a:pt x="3798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5" name="Google Shape;1995;p63"/>
                <p:cNvSpPr/>
                <p:nvPr/>
              </p:nvSpPr>
              <p:spPr>
                <a:xfrm>
                  <a:off x="5362369" y="3632075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34" y="0"/>
                      </a:moveTo>
                      <a:cubicBezTo>
                        <a:pt x="1127" y="0"/>
                        <a:pt x="1120" y="0"/>
                        <a:pt x="1113" y="0"/>
                      </a:cubicBezTo>
                      <a:cubicBezTo>
                        <a:pt x="363" y="0"/>
                        <a:pt x="0" y="883"/>
                        <a:pt x="521" y="1416"/>
                      </a:cubicBezTo>
                      <a:cubicBezTo>
                        <a:pt x="691" y="1583"/>
                        <a:pt x="899" y="1657"/>
                        <a:pt x="1101" y="1657"/>
                      </a:cubicBezTo>
                      <a:cubicBezTo>
                        <a:pt x="1529" y="1657"/>
                        <a:pt x="1936" y="1324"/>
                        <a:pt x="1936" y="823"/>
                      </a:cubicBezTo>
                      <a:cubicBezTo>
                        <a:pt x="1936" y="370"/>
                        <a:pt x="1573" y="0"/>
                        <a:pt x="113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96" name="Google Shape;1996;p63"/>
              <p:cNvGrpSpPr/>
              <p:nvPr/>
            </p:nvGrpSpPr>
            <p:grpSpPr>
              <a:xfrm>
                <a:off x="5068855" y="3563980"/>
                <a:ext cx="53954" cy="46223"/>
                <a:chOff x="5068855" y="3563980"/>
                <a:chExt cx="53954" cy="46223"/>
              </a:xfrm>
            </p:grpSpPr>
            <p:sp>
              <p:nvSpPr>
                <p:cNvPr id="1997" name="Google Shape;1997;p63"/>
                <p:cNvSpPr/>
                <p:nvPr/>
              </p:nvSpPr>
              <p:spPr>
                <a:xfrm>
                  <a:off x="5068855" y="3563980"/>
                  <a:ext cx="53954" cy="46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0" h="5877" extrusionOk="0">
                      <a:moveTo>
                        <a:pt x="3909" y="0"/>
                      </a:moveTo>
                      <a:cubicBezTo>
                        <a:pt x="3187" y="0"/>
                        <a:pt x="2451" y="269"/>
                        <a:pt x="1852" y="868"/>
                      </a:cubicBezTo>
                      <a:cubicBezTo>
                        <a:pt x="1" y="2719"/>
                        <a:pt x="1307" y="5876"/>
                        <a:pt x="3920" y="5876"/>
                      </a:cubicBezTo>
                      <a:cubicBezTo>
                        <a:pt x="5541" y="5876"/>
                        <a:pt x="6848" y="4558"/>
                        <a:pt x="6860" y="2937"/>
                      </a:cubicBezTo>
                      <a:cubicBezTo>
                        <a:pt x="6860" y="1170"/>
                        <a:pt x="5416" y="0"/>
                        <a:pt x="390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8" name="Google Shape;1998;p63"/>
                <p:cNvSpPr/>
                <p:nvPr/>
              </p:nvSpPr>
              <p:spPr>
                <a:xfrm>
                  <a:off x="5086268" y="3573654"/>
                  <a:ext cx="26835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13" extrusionOk="0">
                      <a:moveTo>
                        <a:pt x="1706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12"/>
                        <a:pt x="1706" y="3412"/>
                      </a:cubicBezTo>
                      <a:cubicBezTo>
                        <a:pt x="2650" y="3412"/>
                        <a:pt x="3412" y="2650"/>
                        <a:pt x="3412" y="1707"/>
                      </a:cubicBezTo>
                      <a:cubicBezTo>
                        <a:pt x="3412" y="763"/>
                        <a:pt x="2650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99" name="Google Shape;1999;p63"/>
              <p:cNvGrpSpPr/>
              <p:nvPr/>
            </p:nvGrpSpPr>
            <p:grpSpPr>
              <a:xfrm>
                <a:off x="5037654" y="3392507"/>
                <a:ext cx="37870" cy="32451"/>
                <a:chOff x="5037654" y="3392507"/>
                <a:chExt cx="37870" cy="32451"/>
              </a:xfrm>
            </p:grpSpPr>
            <p:sp>
              <p:nvSpPr>
                <p:cNvPr id="2000" name="Google Shape;2000;p63"/>
                <p:cNvSpPr/>
                <p:nvPr/>
              </p:nvSpPr>
              <p:spPr>
                <a:xfrm>
                  <a:off x="5037654" y="3392507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1"/>
                      </a:moveTo>
                      <a:cubicBezTo>
                        <a:pt x="2238" y="1"/>
                        <a:pt x="1724" y="188"/>
                        <a:pt x="1307" y="606"/>
                      </a:cubicBezTo>
                      <a:cubicBezTo>
                        <a:pt x="0" y="1912"/>
                        <a:pt x="919" y="4126"/>
                        <a:pt x="2758" y="4126"/>
                      </a:cubicBezTo>
                      <a:cubicBezTo>
                        <a:pt x="3895" y="4114"/>
                        <a:pt x="4815" y="3194"/>
                        <a:pt x="4815" y="2069"/>
                      </a:cubicBezTo>
                      <a:cubicBezTo>
                        <a:pt x="4815" y="824"/>
                        <a:pt x="3799" y="1"/>
                        <a:pt x="274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1" name="Google Shape;2001;p63"/>
                <p:cNvSpPr/>
                <p:nvPr/>
              </p:nvSpPr>
              <p:spPr>
                <a:xfrm>
                  <a:off x="5050592" y="340221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02" name="Google Shape;2002;p63"/>
              <p:cNvGrpSpPr/>
              <p:nvPr/>
            </p:nvGrpSpPr>
            <p:grpSpPr>
              <a:xfrm>
                <a:off x="5456560" y="3368629"/>
                <a:ext cx="37870" cy="32451"/>
                <a:chOff x="5456560" y="3368629"/>
                <a:chExt cx="37870" cy="32451"/>
              </a:xfrm>
            </p:grpSpPr>
            <p:sp>
              <p:nvSpPr>
                <p:cNvPr id="2003" name="Google Shape;2003;p63"/>
                <p:cNvSpPr/>
                <p:nvPr/>
              </p:nvSpPr>
              <p:spPr>
                <a:xfrm>
                  <a:off x="5456560" y="3368629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0"/>
                      </a:moveTo>
                      <a:cubicBezTo>
                        <a:pt x="2238" y="0"/>
                        <a:pt x="1724" y="187"/>
                        <a:pt x="1307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95" y="4113"/>
                        <a:pt x="4815" y="3194"/>
                        <a:pt x="4815" y="2069"/>
                      </a:cubicBezTo>
                      <a:cubicBezTo>
                        <a:pt x="4815" y="824"/>
                        <a:pt x="3800" y="0"/>
                        <a:pt x="27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4" name="Google Shape;2004;p63"/>
                <p:cNvSpPr/>
                <p:nvPr/>
              </p:nvSpPr>
              <p:spPr>
                <a:xfrm>
                  <a:off x="5469498" y="3378334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0" y="1416"/>
                      </a:cubicBezTo>
                      <a:cubicBezTo>
                        <a:pt x="693" y="1585"/>
                        <a:pt x="903" y="1660"/>
                        <a:pt x="1108" y="1660"/>
                      </a:cubicBezTo>
                      <a:cubicBezTo>
                        <a:pt x="1533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05" name="Google Shape;2005;p63"/>
              <p:cNvGrpSpPr/>
              <p:nvPr/>
            </p:nvGrpSpPr>
            <p:grpSpPr>
              <a:xfrm>
                <a:off x="4755749" y="3501516"/>
                <a:ext cx="46246" cy="39608"/>
                <a:chOff x="4755749" y="3501516"/>
                <a:chExt cx="46246" cy="39608"/>
              </a:xfrm>
            </p:grpSpPr>
            <p:sp>
              <p:nvSpPr>
                <p:cNvPr id="2006" name="Google Shape;2006;p63"/>
                <p:cNvSpPr/>
                <p:nvPr/>
              </p:nvSpPr>
              <p:spPr>
                <a:xfrm>
                  <a:off x="4755749" y="3501516"/>
                  <a:ext cx="46246" cy="39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0" h="5036" extrusionOk="0">
                      <a:moveTo>
                        <a:pt x="3345" y="0"/>
                      </a:moveTo>
                      <a:cubicBezTo>
                        <a:pt x="2727" y="0"/>
                        <a:pt x="2097" y="229"/>
                        <a:pt x="1585" y="741"/>
                      </a:cubicBezTo>
                      <a:cubicBezTo>
                        <a:pt x="0" y="2326"/>
                        <a:pt x="1125" y="5036"/>
                        <a:pt x="3363" y="5036"/>
                      </a:cubicBezTo>
                      <a:cubicBezTo>
                        <a:pt x="4754" y="5036"/>
                        <a:pt x="5879" y="3911"/>
                        <a:pt x="5879" y="2520"/>
                      </a:cubicBezTo>
                      <a:cubicBezTo>
                        <a:pt x="5879" y="1005"/>
                        <a:pt x="4638" y="0"/>
                        <a:pt x="33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7" name="Google Shape;2007;p63"/>
                <p:cNvSpPr/>
                <p:nvPr/>
              </p:nvSpPr>
              <p:spPr>
                <a:xfrm>
                  <a:off x="4768687" y="3511245"/>
                  <a:ext cx="23697" cy="20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3" h="2571" extrusionOk="0">
                      <a:moveTo>
                        <a:pt x="1718" y="0"/>
                      </a:moveTo>
                      <a:cubicBezTo>
                        <a:pt x="569" y="0"/>
                        <a:pt x="0" y="1379"/>
                        <a:pt x="811" y="2190"/>
                      </a:cubicBezTo>
                      <a:cubicBezTo>
                        <a:pt x="1074" y="2453"/>
                        <a:pt x="1398" y="2571"/>
                        <a:pt x="1715" y="2571"/>
                      </a:cubicBezTo>
                      <a:cubicBezTo>
                        <a:pt x="2377" y="2571"/>
                        <a:pt x="3013" y="2059"/>
                        <a:pt x="3013" y="1283"/>
                      </a:cubicBezTo>
                      <a:cubicBezTo>
                        <a:pt x="3013" y="581"/>
                        <a:pt x="2432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08" name="Google Shape;2008;p63"/>
              <p:cNvGrpSpPr/>
              <p:nvPr/>
            </p:nvGrpSpPr>
            <p:grpSpPr>
              <a:xfrm>
                <a:off x="4681346" y="3485582"/>
                <a:ext cx="37783" cy="32427"/>
                <a:chOff x="4681346" y="3485582"/>
                <a:chExt cx="37783" cy="32427"/>
              </a:xfrm>
            </p:grpSpPr>
            <p:sp>
              <p:nvSpPr>
                <p:cNvPr id="2009" name="Google Shape;2009;p63"/>
                <p:cNvSpPr/>
                <p:nvPr/>
              </p:nvSpPr>
              <p:spPr>
                <a:xfrm>
                  <a:off x="4681346" y="3485582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1" y="1"/>
                        <a:pt x="1715" y="191"/>
                        <a:pt x="1295" y="614"/>
                      </a:cubicBezTo>
                      <a:cubicBezTo>
                        <a:pt x="1" y="1909"/>
                        <a:pt x="920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0" name="Google Shape;2010;p63"/>
                <p:cNvSpPr/>
                <p:nvPr/>
              </p:nvSpPr>
              <p:spPr>
                <a:xfrm>
                  <a:off x="4696479" y="34952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7"/>
                        <a:pt x="823" y="1657"/>
                      </a:cubicBezTo>
                      <a:cubicBezTo>
                        <a:pt x="1282" y="1657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11" name="Google Shape;2011;p63"/>
              <p:cNvGrpSpPr/>
              <p:nvPr/>
            </p:nvGrpSpPr>
            <p:grpSpPr>
              <a:xfrm>
                <a:off x="4767067" y="3291088"/>
                <a:ext cx="37878" cy="32451"/>
                <a:chOff x="4767067" y="3291088"/>
                <a:chExt cx="37878" cy="32451"/>
              </a:xfrm>
            </p:grpSpPr>
            <p:sp>
              <p:nvSpPr>
                <p:cNvPr id="2012" name="Google Shape;2012;p63"/>
                <p:cNvSpPr/>
                <p:nvPr/>
              </p:nvSpPr>
              <p:spPr>
                <a:xfrm>
                  <a:off x="4767067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3" name="Google Shape;2013;p63"/>
                <p:cNvSpPr/>
                <p:nvPr/>
              </p:nvSpPr>
              <p:spPr>
                <a:xfrm>
                  <a:off x="4780036" y="3300888"/>
                  <a:ext cx="15203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3" h="1654" extrusionOk="0">
                      <a:moveTo>
                        <a:pt x="1131" y="0"/>
                      </a:moveTo>
                      <a:cubicBezTo>
                        <a:pt x="1124" y="0"/>
                        <a:pt x="1117" y="0"/>
                        <a:pt x="1110" y="1"/>
                      </a:cubicBezTo>
                      <a:cubicBezTo>
                        <a:pt x="1105" y="0"/>
                        <a:pt x="1100" y="0"/>
                        <a:pt x="1095" y="0"/>
                      </a:cubicBezTo>
                      <a:cubicBezTo>
                        <a:pt x="367" y="0"/>
                        <a:pt x="0" y="887"/>
                        <a:pt x="517" y="1404"/>
                      </a:cubicBezTo>
                      <a:cubicBezTo>
                        <a:pt x="686" y="1577"/>
                        <a:pt x="895" y="1654"/>
                        <a:pt x="1100" y="1654"/>
                      </a:cubicBezTo>
                      <a:cubicBezTo>
                        <a:pt x="1525" y="1654"/>
                        <a:pt x="1932" y="1321"/>
                        <a:pt x="1932" y="823"/>
                      </a:cubicBezTo>
                      <a:cubicBezTo>
                        <a:pt x="1932" y="371"/>
                        <a:pt x="1569" y="0"/>
                        <a:pt x="113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14" name="Google Shape;2014;p63"/>
              <p:cNvGrpSpPr/>
              <p:nvPr/>
            </p:nvGrpSpPr>
            <p:grpSpPr>
              <a:xfrm>
                <a:off x="4687819" y="3405539"/>
                <a:ext cx="37776" cy="32451"/>
                <a:chOff x="4687819" y="3405539"/>
                <a:chExt cx="37776" cy="32451"/>
              </a:xfrm>
            </p:grpSpPr>
            <p:sp>
              <p:nvSpPr>
                <p:cNvPr id="2015" name="Google Shape;2015;p63"/>
                <p:cNvSpPr/>
                <p:nvPr/>
              </p:nvSpPr>
              <p:spPr>
                <a:xfrm>
                  <a:off x="4687819" y="3405539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12"/>
                        <a:pt x="920" y="4126"/>
                        <a:pt x="2758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6" name="Google Shape;2016;p63"/>
                <p:cNvSpPr/>
                <p:nvPr/>
              </p:nvSpPr>
              <p:spPr>
                <a:xfrm>
                  <a:off x="4702944" y="341524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6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6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17" name="Google Shape;2017;p63"/>
              <p:cNvGrpSpPr/>
              <p:nvPr/>
            </p:nvGrpSpPr>
            <p:grpSpPr>
              <a:xfrm>
                <a:off x="4923101" y="3444809"/>
                <a:ext cx="52813" cy="45318"/>
                <a:chOff x="4923101" y="3444809"/>
                <a:chExt cx="52813" cy="45318"/>
              </a:xfrm>
            </p:grpSpPr>
            <p:sp>
              <p:nvSpPr>
                <p:cNvPr id="2018" name="Google Shape;2018;p63"/>
                <p:cNvSpPr/>
                <p:nvPr/>
              </p:nvSpPr>
              <p:spPr>
                <a:xfrm>
                  <a:off x="4923101" y="3444809"/>
                  <a:ext cx="52813" cy="45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5" h="5762" extrusionOk="0">
                      <a:moveTo>
                        <a:pt x="3823" y="1"/>
                      </a:moveTo>
                      <a:cubicBezTo>
                        <a:pt x="3117" y="1"/>
                        <a:pt x="2398" y="263"/>
                        <a:pt x="1815" y="851"/>
                      </a:cubicBezTo>
                      <a:cubicBezTo>
                        <a:pt x="1" y="2665"/>
                        <a:pt x="1283" y="5762"/>
                        <a:pt x="3847" y="5762"/>
                      </a:cubicBezTo>
                      <a:cubicBezTo>
                        <a:pt x="5432" y="5762"/>
                        <a:pt x="6714" y="4468"/>
                        <a:pt x="6714" y="2883"/>
                      </a:cubicBezTo>
                      <a:cubicBezTo>
                        <a:pt x="6714" y="1148"/>
                        <a:pt x="5298" y="1"/>
                        <a:pt x="382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9" name="Google Shape;2019;p63"/>
                <p:cNvSpPr/>
                <p:nvPr/>
              </p:nvSpPr>
              <p:spPr>
                <a:xfrm>
                  <a:off x="4936039" y="3454538"/>
                  <a:ext cx="30265" cy="25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8" h="3295" extrusionOk="0">
                      <a:moveTo>
                        <a:pt x="2202" y="1"/>
                      </a:moveTo>
                      <a:cubicBezTo>
                        <a:pt x="727" y="1"/>
                        <a:pt x="1" y="1779"/>
                        <a:pt x="1029" y="2807"/>
                      </a:cubicBezTo>
                      <a:cubicBezTo>
                        <a:pt x="1365" y="3144"/>
                        <a:pt x="1779" y="3294"/>
                        <a:pt x="2185" y="3294"/>
                      </a:cubicBezTo>
                      <a:cubicBezTo>
                        <a:pt x="3034" y="3294"/>
                        <a:pt x="3847" y="2636"/>
                        <a:pt x="3847" y="1646"/>
                      </a:cubicBezTo>
                      <a:cubicBezTo>
                        <a:pt x="3847" y="739"/>
                        <a:pt x="3110" y="1"/>
                        <a:pt x="22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20" name="Google Shape;2020;p63"/>
              <p:cNvGrpSpPr/>
              <p:nvPr/>
            </p:nvGrpSpPr>
            <p:grpSpPr>
              <a:xfrm>
                <a:off x="4846040" y="3654750"/>
                <a:ext cx="31405" cy="26993"/>
                <a:chOff x="4846040" y="3654750"/>
                <a:chExt cx="31405" cy="26993"/>
              </a:xfrm>
            </p:grpSpPr>
            <p:sp>
              <p:nvSpPr>
                <p:cNvPr id="2021" name="Google Shape;2021;p63"/>
                <p:cNvSpPr/>
                <p:nvPr/>
              </p:nvSpPr>
              <p:spPr>
                <a:xfrm>
                  <a:off x="4846040" y="3654750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32"/>
                        <a:pt x="2274" y="3432"/>
                      </a:cubicBezTo>
                      <a:cubicBezTo>
                        <a:pt x="3218" y="3432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2" name="Google Shape;2022;p63"/>
                <p:cNvSpPr/>
                <p:nvPr/>
              </p:nvSpPr>
              <p:spPr>
                <a:xfrm>
                  <a:off x="4858883" y="3664424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35"/>
                      </a:cubicBezTo>
                      <a:cubicBezTo>
                        <a:pt x="400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23" name="Google Shape;2023;p63"/>
              <p:cNvGrpSpPr/>
              <p:nvPr/>
            </p:nvGrpSpPr>
            <p:grpSpPr>
              <a:xfrm>
                <a:off x="4925673" y="3691700"/>
                <a:ext cx="40253" cy="34472"/>
                <a:chOff x="4925673" y="3691700"/>
                <a:chExt cx="40253" cy="34472"/>
              </a:xfrm>
            </p:grpSpPr>
            <p:sp>
              <p:nvSpPr>
                <p:cNvPr id="2024" name="Google Shape;2024;p63"/>
                <p:cNvSpPr/>
                <p:nvPr/>
              </p:nvSpPr>
              <p:spPr>
                <a:xfrm>
                  <a:off x="4925673" y="3691700"/>
                  <a:ext cx="40253" cy="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83" extrusionOk="0">
                      <a:moveTo>
                        <a:pt x="2908" y="0"/>
                      </a:moveTo>
                      <a:cubicBezTo>
                        <a:pt x="2371" y="0"/>
                        <a:pt x="1825" y="200"/>
                        <a:pt x="1379" y="645"/>
                      </a:cubicBezTo>
                      <a:cubicBezTo>
                        <a:pt x="0" y="2024"/>
                        <a:pt x="968" y="4383"/>
                        <a:pt x="2915" y="4383"/>
                      </a:cubicBezTo>
                      <a:cubicBezTo>
                        <a:pt x="4125" y="4383"/>
                        <a:pt x="5105" y="3403"/>
                        <a:pt x="5117" y="2193"/>
                      </a:cubicBezTo>
                      <a:cubicBezTo>
                        <a:pt x="5109" y="875"/>
                        <a:pt x="4031" y="0"/>
                        <a:pt x="29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5" name="Google Shape;2025;p63"/>
                <p:cNvSpPr/>
                <p:nvPr/>
              </p:nvSpPr>
              <p:spPr>
                <a:xfrm>
                  <a:off x="4938516" y="3701334"/>
                  <a:ext cx="17704" cy="15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1" h="1931" extrusionOk="0">
                      <a:moveTo>
                        <a:pt x="1295" y="1"/>
                      </a:moveTo>
                      <a:cubicBezTo>
                        <a:pt x="436" y="1"/>
                        <a:pt x="0" y="1041"/>
                        <a:pt x="605" y="1646"/>
                      </a:cubicBezTo>
                      <a:cubicBezTo>
                        <a:pt x="801" y="1842"/>
                        <a:pt x="1043" y="1930"/>
                        <a:pt x="1281" y="1930"/>
                      </a:cubicBezTo>
                      <a:cubicBezTo>
                        <a:pt x="1775" y="1930"/>
                        <a:pt x="2250" y="1549"/>
                        <a:pt x="2250" y="968"/>
                      </a:cubicBezTo>
                      <a:cubicBezTo>
                        <a:pt x="2250" y="436"/>
                        <a:pt x="1827" y="1"/>
                        <a:pt x="129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26" name="Google Shape;2026;p63"/>
              <p:cNvGrpSpPr/>
              <p:nvPr/>
            </p:nvGrpSpPr>
            <p:grpSpPr>
              <a:xfrm>
                <a:off x="4894653" y="3740848"/>
                <a:ext cx="31405" cy="26906"/>
                <a:chOff x="4894653" y="3740848"/>
                <a:chExt cx="31405" cy="26906"/>
              </a:xfrm>
            </p:grpSpPr>
            <p:sp>
              <p:nvSpPr>
                <p:cNvPr id="2027" name="Google Shape;2027;p63"/>
                <p:cNvSpPr/>
                <p:nvPr/>
              </p:nvSpPr>
              <p:spPr>
                <a:xfrm>
                  <a:off x="4894653" y="3740848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8" name="Google Shape;2028;p63"/>
                <p:cNvSpPr/>
                <p:nvPr/>
              </p:nvSpPr>
              <p:spPr>
                <a:xfrm>
                  <a:off x="4907497" y="375052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6" y="922"/>
                        <a:pt x="531" y="967"/>
                        <a:pt x="652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29" name="Google Shape;2029;p63"/>
              <p:cNvGrpSpPr/>
              <p:nvPr/>
            </p:nvGrpSpPr>
            <p:grpSpPr>
              <a:xfrm>
                <a:off x="4962300" y="3696348"/>
                <a:ext cx="38255" cy="32773"/>
                <a:chOff x="4962300" y="3696348"/>
                <a:chExt cx="38255" cy="32773"/>
              </a:xfrm>
            </p:grpSpPr>
            <p:sp>
              <p:nvSpPr>
                <p:cNvPr id="2030" name="Google Shape;2030;p63"/>
                <p:cNvSpPr/>
                <p:nvPr/>
              </p:nvSpPr>
              <p:spPr>
                <a:xfrm>
                  <a:off x="4962300" y="3696348"/>
                  <a:ext cx="38255" cy="32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4" h="4167" extrusionOk="0">
                      <a:moveTo>
                        <a:pt x="2767" y="1"/>
                      </a:moveTo>
                      <a:cubicBezTo>
                        <a:pt x="2259" y="1"/>
                        <a:pt x="1740" y="189"/>
                        <a:pt x="1319" y="611"/>
                      </a:cubicBezTo>
                      <a:cubicBezTo>
                        <a:pt x="0" y="1929"/>
                        <a:pt x="932" y="4167"/>
                        <a:pt x="2783" y="4167"/>
                      </a:cubicBezTo>
                      <a:cubicBezTo>
                        <a:pt x="3932" y="4167"/>
                        <a:pt x="4863" y="3236"/>
                        <a:pt x="4863" y="2086"/>
                      </a:cubicBezTo>
                      <a:cubicBezTo>
                        <a:pt x="4863" y="833"/>
                        <a:pt x="3836" y="1"/>
                        <a:pt x="276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1" name="Google Shape;2031;p63"/>
                <p:cNvSpPr/>
                <p:nvPr/>
              </p:nvSpPr>
              <p:spPr>
                <a:xfrm>
                  <a:off x="4975238" y="3706093"/>
                  <a:ext cx="15612" cy="13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1702" extrusionOk="0">
                      <a:moveTo>
                        <a:pt x="1138" y="1"/>
                      </a:moveTo>
                      <a:cubicBezTo>
                        <a:pt x="388" y="1"/>
                        <a:pt x="1" y="908"/>
                        <a:pt x="533" y="1452"/>
                      </a:cubicBezTo>
                      <a:cubicBezTo>
                        <a:pt x="709" y="1624"/>
                        <a:pt x="923" y="1702"/>
                        <a:pt x="1132" y="1702"/>
                      </a:cubicBezTo>
                      <a:cubicBezTo>
                        <a:pt x="1569" y="1702"/>
                        <a:pt x="1984" y="1363"/>
                        <a:pt x="1984" y="847"/>
                      </a:cubicBezTo>
                      <a:cubicBezTo>
                        <a:pt x="1984" y="376"/>
                        <a:pt x="1609" y="1"/>
                        <a:pt x="113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32" name="Google Shape;2032;p63"/>
              <p:cNvGrpSpPr/>
              <p:nvPr/>
            </p:nvGrpSpPr>
            <p:grpSpPr>
              <a:xfrm>
                <a:off x="4980185" y="3743349"/>
                <a:ext cx="31499" cy="26969"/>
                <a:chOff x="4980185" y="3743349"/>
                <a:chExt cx="31499" cy="26969"/>
              </a:xfrm>
            </p:grpSpPr>
            <p:sp>
              <p:nvSpPr>
                <p:cNvPr id="2033" name="Google Shape;2033;p63"/>
                <p:cNvSpPr/>
                <p:nvPr/>
              </p:nvSpPr>
              <p:spPr>
                <a:xfrm>
                  <a:off x="4980185" y="3743349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74" y="0"/>
                      </a:moveTo>
                      <a:cubicBezTo>
                        <a:pt x="1855" y="0"/>
                        <a:pt x="1427" y="155"/>
                        <a:pt x="1077" y="501"/>
                      </a:cubicBezTo>
                      <a:cubicBezTo>
                        <a:pt x="1" y="1578"/>
                        <a:pt x="763" y="3429"/>
                        <a:pt x="2287" y="3429"/>
                      </a:cubicBezTo>
                      <a:cubicBezTo>
                        <a:pt x="3230" y="3429"/>
                        <a:pt x="3993" y="2667"/>
                        <a:pt x="4005" y="1723"/>
                      </a:cubicBezTo>
                      <a:cubicBezTo>
                        <a:pt x="4005" y="689"/>
                        <a:pt x="3158" y="0"/>
                        <a:pt x="227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4" name="Google Shape;2034;p63"/>
                <p:cNvSpPr/>
                <p:nvPr/>
              </p:nvSpPr>
              <p:spPr>
                <a:xfrm>
                  <a:off x="4993123" y="3753094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35" name="Google Shape;2035;p63"/>
              <p:cNvGrpSpPr/>
              <p:nvPr/>
            </p:nvGrpSpPr>
            <p:grpSpPr>
              <a:xfrm>
                <a:off x="5013768" y="3734312"/>
                <a:ext cx="31499" cy="26969"/>
                <a:chOff x="5013768" y="3734312"/>
                <a:chExt cx="31499" cy="26969"/>
              </a:xfrm>
            </p:grpSpPr>
            <p:sp>
              <p:nvSpPr>
                <p:cNvPr id="2036" name="Google Shape;2036;p63"/>
                <p:cNvSpPr/>
                <p:nvPr/>
              </p:nvSpPr>
              <p:spPr>
                <a:xfrm>
                  <a:off x="5013768" y="3734312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81" y="1"/>
                      </a:moveTo>
                      <a:cubicBezTo>
                        <a:pt x="1858" y="1"/>
                        <a:pt x="1428" y="159"/>
                        <a:pt x="1077" y="513"/>
                      </a:cubicBezTo>
                      <a:cubicBezTo>
                        <a:pt x="1" y="1590"/>
                        <a:pt x="775" y="3429"/>
                        <a:pt x="2299" y="3429"/>
                      </a:cubicBezTo>
                      <a:cubicBezTo>
                        <a:pt x="3231" y="3417"/>
                        <a:pt x="3993" y="2655"/>
                        <a:pt x="4005" y="1711"/>
                      </a:cubicBezTo>
                      <a:cubicBezTo>
                        <a:pt x="3997" y="682"/>
                        <a:pt x="3157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7" name="Google Shape;2037;p63"/>
                <p:cNvSpPr/>
                <p:nvPr/>
              </p:nvSpPr>
              <p:spPr>
                <a:xfrm>
                  <a:off x="5028043" y="3743963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38" name="Google Shape;2038;p63"/>
              <p:cNvGrpSpPr/>
              <p:nvPr/>
            </p:nvGrpSpPr>
            <p:grpSpPr>
              <a:xfrm>
                <a:off x="5036703" y="3764545"/>
                <a:ext cx="31499" cy="26898"/>
                <a:chOff x="5036703" y="3764545"/>
                <a:chExt cx="31499" cy="26898"/>
              </a:xfrm>
            </p:grpSpPr>
            <p:sp>
              <p:nvSpPr>
                <p:cNvPr id="2039" name="Google Shape;2039;p63"/>
                <p:cNvSpPr/>
                <p:nvPr/>
              </p:nvSpPr>
              <p:spPr>
                <a:xfrm>
                  <a:off x="503670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19"/>
                        <a:pt x="2298" y="3419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0" name="Google Shape;2040;p63"/>
                <p:cNvSpPr/>
                <p:nvPr/>
              </p:nvSpPr>
              <p:spPr>
                <a:xfrm>
                  <a:off x="5049641" y="377421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41" name="Google Shape;2041;p63"/>
              <p:cNvGrpSpPr/>
              <p:nvPr/>
            </p:nvGrpSpPr>
            <p:grpSpPr>
              <a:xfrm>
                <a:off x="4953546" y="3768352"/>
                <a:ext cx="31405" cy="26898"/>
                <a:chOff x="4953546" y="3768352"/>
                <a:chExt cx="31405" cy="26898"/>
              </a:xfrm>
            </p:grpSpPr>
            <p:sp>
              <p:nvSpPr>
                <p:cNvPr id="2042" name="Google Shape;2042;p63"/>
                <p:cNvSpPr/>
                <p:nvPr/>
              </p:nvSpPr>
              <p:spPr>
                <a:xfrm>
                  <a:off x="4953546" y="376835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1" y="0"/>
                      </a:moveTo>
                      <a:cubicBezTo>
                        <a:pt x="1852" y="0"/>
                        <a:pt x="1425" y="156"/>
                        <a:pt x="1077" y="504"/>
                      </a:cubicBezTo>
                      <a:cubicBezTo>
                        <a:pt x="1" y="1581"/>
                        <a:pt x="751" y="3419"/>
                        <a:pt x="2287" y="3419"/>
                      </a:cubicBezTo>
                      <a:cubicBezTo>
                        <a:pt x="3218" y="3419"/>
                        <a:pt x="3992" y="2657"/>
                        <a:pt x="3992" y="1726"/>
                      </a:cubicBezTo>
                      <a:cubicBezTo>
                        <a:pt x="3992" y="686"/>
                        <a:pt x="3150" y="0"/>
                        <a:pt x="22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3" name="Google Shape;2043;p63"/>
                <p:cNvSpPr/>
                <p:nvPr/>
              </p:nvSpPr>
              <p:spPr>
                <a:xfrm>
                  <a:off x="4966390" y="3778018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33"/>
                        <a:pt x="303" y="835"/>
                      </a:cubicBezTo>
                      <a:cubicBezTo>
                        <a:pt x="404" y="933"/>
                        <a:pt x="527" y="976"/>
                        <a:pt x="647" y="976"/>
                      </a:cubicBezTo>
                      <a:cubicBezTo>
                        <a:pt x="899" y="976"/>
                        <a:pt x="1138" y="784"/>
                        <a:pt x="1138" y="497"/>
                      </a:cubicBezTo>
                      <a:cubicBezTo>
                        <a:pt x="1138" y="218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44" name="Google Shape;2044;p63"/>
              <p:cNvGrpSpPr/>
              <p:nvPr/>
            </p:nvGrpSpPr>
            <p:grpSpPr>
              <a:xfrm>
                <a:off x="4964770" y="3814016"/>
                <a:ext cx="31499" cy="26993"/>
                <a:chOff x="4964770" y="3814016"/>
                <a:chExt cx="31499" cy="26993"/>
              </a:xfrm>
            </p:grpSpPr>
            <p:sp>
              <p:nvSpPr>
                <p:cNvPr id="2045" name="Google Shape;2045;p63"/>
                <p:cNvSpPr/>
                <p:nvPr/>
              </p:nvSpPr>
              <p:spPr>
                <a:xfrm>
                  <a:off x="4964770" y="3814016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6" name="Google Shape;2046;p63"/>
                <p:cNvSpPr/>
                <p:nvPr/>
              </p:nvSpPr>
              <p:spPr>
                <a:xfrm>
                  <a:off x="4977715" y="3823690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35"/>
                      </a:cubicBezTo>
                      <a:cubicBezTo>
                        <a:pt x="399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47" name="Google Shape;2047;p63"/>
              <p:cNvGrpSpPr/>
              <p:nvPr/>
            </p:nvGrpSpPr>
            <p:grpSpPr>
              <a:xfrm>
                <a:off x="4923290" y="3800504"/>
                <a:ext cx="31468" cy="26898"/>
                <a:chOff x="4923290" y="3800504"/>
                <a:chExt cx="31468" cy="26898"/>
              </a:xfrm>
            </p:grpSpPr>
            <p:sp>
              <p:nvSpPr>
                <p:cNvPr id="2048" name="Google Shape;2048;p63"/>
                <p:cNvSpPr/>
                <p:nvPr/>
              </p:nvSpPr>
              <p:spPr>
                <a:xfrm>
                  <a:off x="4923290" y="3800504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6" y="1"/>
                      </a:moveTo>
                      <a:cubicBezTo>
                        <a:pt x="1855" y="1"/>
                        <a:pt x="1426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4001" y="683"/>
                        <a:pt x="3156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9" name="Google Shape;2049;p63"/>
                <p:cNvSpPr/>
                <p:nvPr/>
              </p:nvSpPr>
              <p:spPr>
                <a:xfrm>
                  <a:off x="4937470" y="381017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50" name="Google Shape;2050;p63"/>
              <p:cNvGrpSpPr/>
              <p:nvPr/>
            </p:nvGrpSpPr>
            <p:grpSpPr>
              <a:xfrm>
                <a:off x="5108534" y="3650943"/>
                <a:ext cx="31405" cy="26993"/>
                <a:chOff x="5108534" y="3650943"/>
                <a:chExt cx="31405" cy="26993"/>
              </a:xfrm>
            </p:grpSpPr>
            <p:sp>
              <p:nvSpPr>
                <p:cNvPr id="2051" name="Google Shape;2051;p63"/>
                <p:cNvSpPr/>
                <p:nvPr/>
              </p:nvSpPr>
              <p:spPr>
                <a:xfrm>
                  <a:off x="5108534" y="365094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2" name="Google Shape;2052;p63"/>
                <p:cNvSpPr/>
                <p:nvPr/>
              </p:nvSpPr>
              <p:spPr>
                <a:xfrm>
                  <a:off x="5122707" y="366061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53" name="Google Shape;2053;p63"/>
              <p:cNvGrpSpPr/>
              <p:nvPr/>
            </p:nvGrpSpPr>
            <p:grpSpPr>
              <a:xfrm>
                <a:off x="5119380" y="3760739"/>
                <a:ext cx="31499" cy="26993"/>
                <a:chOff x="5119380" y="3760739"/>
                <a:chExt cx="31499" cy="26993"/>
              </a:xfrm>
            </p:grpSpPr>
            <p:sp>
              <p:nvSpPr>
                <p:cNvPr id="2054" name="Google Shape;2054;p63"/>
                <p:cNvSpPr/>
                <p:nvPr/>
              </p:nvSpPr>
              <p:spPr>
                <a:xfrm>
                  <a:off x="5119380" y="3760739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5" name="Google Shape;2055;p63"/>
                <p:cNvSpPr/>
                <p:nvPr/>
              </p:nvSpPr>
              <p:spPr>
                <a:xfrm>
                  <a:off x="5132318" y="3770405"/>
                  <a:ext cx="8856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3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0" y="972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56" name="Google Shape;2056;p63"/>
              <p:cNvGrpSpPr/>
              <p:nvPr/>
            </p:nvGrpSpPr>
            <p:grpSpPr>
              <a:xfrm>
                <a:off x="5119380" y="3788235"/>
                <a:ext cx="31499" cy="26993"/>
                <a:chOff x="5119380" y="3788235"/>
                <a:chExt cx="31499" cy="26993"/>
              </a:xfrm>
            </p:grpSpPr>
            <p:sp>
              <p:nvSpPr>
                <p:cNvPr id="2057" name="Google Shape;2057;p63"/>
                <p:cNvSpPr/>
                <p:nvPr/>
              </p:nvSpPr>
              <p:spPr>
                <a:xfrm>
                  <a:off x="5119380" y="378823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19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8" name="Google Shape;2058;p63"/>
                <p:cNvSpPr/>
                <p:nvPr/>
              </p:nvSpPr>
              <p:spPr>
                <a:xfrm>
                  <a:off x="5132318" y="379790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59" name="Google Shape;2059;p63"/>
              <p:cNvGrpSpPr/>
              <p:nvPr/>
            </p:nvGrpSpPr>
            <p:grpSpPr>
              <a:xfrm>
                <a:off x="5158005" y="3875284"/>
                <a:ext cx="31405" cy="27001"/>
                <a:chOff x="5158005" y="3875284"/>
                <a:chExt cx="31405" cy="27001"/>
              </a:xfrm>
            </p:grpSpPr>
            <p:sp>
              <p:nvSpPr>
                <p:cNvPr id="2060" name="Google Shape;2060;p63"/>
                <p:cNvSpPr/>
                <p:nvPr/>
              </p:nvSpPr>
              <p:spPr>
                <a:xfrm>
                  <a:off x="5158005" y="3875284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1" name="Google Shape;2061;p63"/>
                <p:cNvSpPr/>
                <p:nvPr/>
              </p:nvSpPr>
              <p:spPr>
                <a:xfrm>
                  <a:off x="5170848" y="3884958"/>
                  <a:ext cx="8950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2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6" y="926"/>
                        <a:pt x="531" y="972"/>
                        <a:pt x="652" y="972"/>
                      </a:cubicBezTo>
                      <a:cubicBezTo>
                        <a:pt x="902" y="972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62" name="Google Shape;2062;p63"/>
              <p:cNvGrpSpPr/>
              <p:nvPr/>
            </p:nvGrpSpPr>
            <p:grpSpPr>
              <a:xfrm>
                <a:off x="5233163" y="3764545"/>
                <a:ext cx="31499" cy="26898"/>
                <a:chOff x="5233163" y="3764545"/>
                <a:chExt cx="31499" cy="26898"/>
              </a:xfrm>
            </p:grpSpPr>
            <p:sp>
              <p:nvSpPr>
                <p:cNvPr id="2063" name="Google Shape;2063;p63"/>
                <p:cNvSpPr/>
                <p:nvPr/>
              </p:nvSpPr>
              <p:spPr>
                <a:xfrm>
                  <a:off x="523316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2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4" name="Google Shape;2064;p63"/>
                <p:cNvSpPr/>
                <p:nvPr/>
              </p:nvSpPr>
              <p:spPr>
                <a:xfrm>
                  <a:off x="5246108" y="3774211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65" name="Google Shape;2065;p63"/>
              <p:cNvGrpSpPr/>
              <p:nvPr/>
            </p:nvGrpSpPr>
            <p:grpSpPr>
              <a:xfrm>
                <a:off x="5276168" y="3805545"/>
                <a:ext cx="31499" cy="26906"/>
                <a:chOff x="5276168" y="3805545"/>
                <a:chExt cx="31499" cy="26906"/>
              </a:xfrm>
            </p:grpSpPr>
            <p:sp>
              <p:nvSpPr>
                <p:cNvPr id="2066" name="Google Shape;2066;p63"/>
                <p:cNvSpPr/>
                <p:nvPr/>
              </p:nvSpPr>
              <p:spPr>
                <a:xfrm>
                  <a:off x="5276168" y="380554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1" y="1"/>
                      </a:moveTo>
                      <a:cubicBezTo>
                        <a:pt x="1860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7" name="Google Shape;2067;p63"/>
                <p:cNvSpPr/>
                <p:nvPr/>
              </p:nvSpPr>
              <p:spPr>
                <a:xfrm>
                  <a:off x="5289106" y="3815219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9" y="1"/>
                        <a:pt x="1" y="521"/>
                        <a:pt x="303" y="823"/>
                      </a:cubicBezTo>
                      <a:cubicBezTo>
                        <a:pt x="402" y="922"/>
                        <a:pt x="524" y="967"/>
                        <a:pt x="644" y="967"/>
                      </a:cubicBezTo>
                      <a:cubicBezTo>
                        <a:pt x="890" y="967"/>
                        <a:pt x="1126" y="778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68" name="Google Shape;2068;p63"/>
              <p:cNvGrpSpPr/>
              <p:nvPr/>
            </p:nvGrpSpPr>
            <p:grpSpPr>
              <a:xfrm>
                <a:off x="5294053" y="3851933"/>
                <a:ext cx="31405" cy="26945"/>
                <a:chOff x="5294053" y="3851933"/>
                <a:chExt cx="31405" cy="26945"/>
              </a:xfrm>
            </p:grpSpPr>
            <p:sp>
              <p:nvSpPr>
                <p:cNvPr id="2069" name="Google Shape;2069;p63"/>
                <p:cNvSpPr/>
                <p:nvPr/>
              </p:nvSpPr>
              <p:spPr>
                <a:xfrm>
                  <a:off x="5294053" y="3851933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4" y="1"/>
                        <a:pt x="1426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0" name="Google Shape;2070;p63"/>
                <p:cNvSpPr/>
                <p:nvPr/>
              </p:nvSpPr>
              <p:spPr>
                <a:xfrm>
                  <a:off x="5308234" y="386155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63"/>
                        <a:pt x="218" y="968"/>
                        <a:pt x="484" y="968"/>
                      </a:cubicBezTo>
                      <a:cubicBezTo>
                        <a:pt x="750" y="968"/>
                        <a:pt x="968" y="763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71" name="Google Shape;2071;p63"/>
              <p:cNvGrpSpPr/>
              <p:nvPr/>
            </p:nvGrpSpPr>
            <p:grpSpPr>
              <a:xfrm>
                <a:off x="5341723" y="3851902"/>
                <a:ext cx="31405" cy="26977"/>
                <a:chOff x="5341723" y="3851902"/>
                <a:chExt cx="31405" cy="26977"/>
              </a:xfrm>
            </p:grpSpPr>
            <p:sp>
              <p:nvSpPr>
                <p:cNvPr id="2072" name="Google Shape;2072;p63"/>
                <p:cNvSpPr/>
                <p:nvPr/>
              </p:nvSpPr>
              <p:spPr>
                <a:xfrm>
                  <a:off x="5341723" y="3851902"/>
                  <a:ext cx="31405" cy="26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0" extrusionOk="0">
                      <a:moveTo>
                        <a:pt x="2266" y="1"/>
                      </a:moveTo>
                      <a:cubicBezTo>
                        <a:pt x="1848" y="1"/>
                        <a:pt x="1423" y="156"/>
                        <a:pt x="1077" y="502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4"/>
                      </a:cubicBezTo>
                      <a:cubicBezTo>
                        <a:pt x="3992" y="690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3" name="Google Shape;2073;p63"/>
                <p:cNvSpPr/>
                <p:nvPr/>
              </p:nvSpPr>
              <p:spPr>
                <a:xfrm>
                  <a:off x="5354567" y="3861647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7" y="964"/>
                        <a:pt x="646" y="964"/>
                      </a:cubicBezTo>
                      <a:cubicBezTo>
                        <a:pt x="898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74" name="Google Shape;2074;p63"/>
              <p:cNvGrpSpPr/>
              <p:nvPr/>
            </p:nvGrpSpPr>
            <p:grpSpPr>
              <a:xfrm>
                <a:off x="5054871" y="3507855"/>
                <a:ext cx="31405" cy="26993"/>
                <a:chOff x="5054871" y="3507855"/>
                <a:chExt cx="31405" cy="26993"/>
              </a:xfrm>
            </p:grpSpPr>
            <p:sp>
              <p:nvSpPr>
                <p:cNvPr id="2075" name="Google Shape;2075;p63"/>
                <p:cNvSpPr/>
                <p:nvPr/>
              </p:nvSpPr>
              <p:spPr>
                <a:xfrm>
                  <a:off x="5054871" y="3507855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31"/>
                        <a:pt x="2287" y="3431"/>
                      </a:cubicBezTo>
                      <a:cubicBezTo>
                        <a:pt x="3230" y="3431"/>
                        <a:pt x="3993" y="2657"/>
                        <a:pt x="3993" y="1714"/>
                      </a:cubicBezTo>
                      <a:cubicBezTo>
                        <a:pt x="3993" y="682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6" name="Google Shape;2076;p63"/>
                <p:cNvSpPr/>
                <p:nvPr/>
              </p:nvSpPr>
              <p:spPr>
                <a:xfrm>
                  <a:off x="5067715" y="351752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15" y="823"/>
                      </a:cubicBezTo>
                      <a:cubicBezTo>
                        <a:pt x="414" y="922"/>
                        <a:pt x="536" y="967"/>
                        <a:pt x="656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77" name="Google Shape;2077;p63"/>
              <p:cNvGrpSpPr/>
              <p:nvPr/>
            </p:nvGrpSpPr>
            <p:grpSpPr>
              <a:xfrm>
                <a:off x="4876579" y="3675325"/>
                <a:ext cx="31405" cy="26969"/>
                <a:chOff x="4876579" y="3675325"/>
                <a:chExt cx="31405" cy="26969"/>
              </a:xfrm>
            </p:grpSpPr>
            <p:sp>
              <p:nvSpPr>
                <p:cNvPr id="2078" name="Google Shape;2078;p63"/>
                <p:cNvSpPr/>
                <p:nvPr/>
              </p:nvSpPr>
              <p:spPr>
                <a:xfrm>
                  <a:off x="4876579" y="3675325"/>
                  <a:ext cx="31405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9" extrusionOk="0">
                      <a:moveTo>
                        <a:pt x="2266" y="0"/>
                      </a:moveTo>
                      <a:cubicBezTo>
                        <a:pt x="1848" y="0"/>
                        <a:pt x="1423" y="155"/>
                        <a:pt x="1077" y="501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3"/>
                      </a:cubicBezTo>
                      <a:cubicBezTo>
                        <a:pt x="3992" y="689"/>
                        <a:pt x="3146" y="0"/>
                        <a:pt x="22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9" name="Google Shape;2079;p63"/>
                <p:cNvSpPr/>
                <p:nvPr/>
              </p:nvSpPr>
              <p:spPr>
                <a:xfrm>
                  <a:off x="4889517" y="3684975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2" y="0"/>
                      </a:moveTo>
                      <a:cubicBezTo>
                        <a:pt x="218" y="12"/>
                        <a:pt x="0" y="520"/>
                        <a:pt x="303" y="835"/>
                      </a:cubicBezTo>
                      <a:cubicBezTo>
                        <a:pt x="400" y="932"/>
                        <a:pt x="520" y="976"/>
                        <a:pt x="638" y="976"/>
                      </a:cubicBezTo>
                      <a:cubicBezTo>
                        <a:pt x="886" y="976"/>
                        <a:pt x="1125" y="783"/>
                        <a:pt x="1125" y="496"/>
                      </a:cubicBezTo>
                      <a:cubicBezTo>
                        <a:pt x="1125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80" name="Google Shape;2080;p63"/>
              <p:cNvGrpSpPr/>
              <p:nvPr/>
            </p:nvGrpSpPr>
            <p:grpSpPr>
              <a:xfrm>
                <a:off x="4842233" y="3688333"/>
                <a:ext cx="31405" cy="26993"/>
                <a:chOff x="4842233" y="3688333"/>
                <a:chExt cx="31405" cy="26993"/>
              </a:xfrm>
            </p:grpSpPr>
            <p:sp>
              <p:nvSpPr>
                <p:cNvPr id="2081" name="Google Shape;2081;p63"/>
                <p:cNvSpPr/>
                <p:nvPr/>
              </p:nvSpPr>
              <p:spPr>
                <a:xfrm>
                  <a:off x="4842233" y="368833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20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2" name="Google Shape;2082;p63"/>
                <p:cNvSpPr/>
                <p:nvPr/>
              </p:nvSpPr>
              <p:spPr>
                <a:xfrm>
                  <a:off x="4855076" y="369809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64" y="1"/>
                      </a:moveTo>
                      <a:cubicBezTo>
                        <a:pt x="656" y="1"/>
                        <a:pt x="649" y="1"/>
                        <a:pt x="641" y="1"/>
                      </a:cubicBezTo>
                      <a:cubicBezTo>
                        <a:pt x="218" y="1"/>
                        <a:pt x="0" y="522"/>
                        <a:pt x="303" y="824"/>
                      </a:cubicBezTo>
                      <a:cubicBezTo>
                        <a:pt x="400" y="921"/>
                        <a:pt x="520" y="965"/>
                        <a:pt x="638" y="965"/>
                      </a:cubicBezTo>
                      <a:cubicBezTo>
                        <a:pt x="886" y="965"/>
                        <a:pt x="1125" y="772"/>
                        <a:pt x="1125" y="485"/>
                      </a:cubicBezTo>
                      <a:cubicBezTo>
                        <a:pt x="1125" y="215"/>
                        <a:pt x="931" y="1"/>
                        <a:pt x="66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83" name="Google Shape;2083;p63"/>
              <p:cNvGrpSpPr/>
              <p:nvPr/>
            </p:nvGrpSpPr>
            <p:grpSpPr>
              <a:xfrm>
                <a:off x="5187876" y="3608032"/>
                <a:ext cx="31405" cy="27001"/>
                <a:chOff x="5187876" y="3608032"/>
                <a:chExt cx="31405" cy="27001"/>
              </a:xfrm>
            </p:grpSpPr>
            <p:sp>
              <p:nvSpPr>
                <p:cNvPr id="2084" name="Google Shape;2084;p63"/>
                <p:cNvSpPr/>
                <p:nvPr/>
              </p:nvSpPr>
              <p:spPr>
                <a:xfrm>
                  <a:off x="5187876" y="36080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5" name="Google Shape;2085;p63"/>
                <p:cNvSpPr/>
                <p:nvPr/>
              </p:nvSpPr>
              <p:spPr>
                <a:xfrm>
                  <a:off x="5202057" y="361770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086" name="Google Shape;2086;p63"/>
              <p:cNvSpPr/>
              <p:nvPr/>
            </p:nvSpPr>
            <p:spPr>
              <a:xfrm>
                <a:off x="5142589" y="3410030"/>
                <a:ext cx="42542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5409" h="4644" extrusionOk="0">
                    <a:moveTo>
                      <a:pt x="3085" y="1"/>
                    </a:moveTo>
                    <a:cubicBezTo>
                      <a:pt x="2516" y="1"/>
                      <a:pt x="1935" y="213"/>
                      <a:pt x="1465" y="688"/>
                    </a:cubicBezTo>
                    <a:cubicBezTo>
                      <a:pt x="1" y="2140"/>
                      <a:pt x="1029" y="4632"/>
                      <a:pt x="3098" y="4644"/>
                    </a:cubicBezTo>
                    <a:cubicBezTo>
                      <a:pt x="4380" y="4632"/>
                      <a:pt x="5408" y="3603"/>
                      <a:pt x="5408" y="2321"/>
                    </a:cubicBezTo>
                    <a:cubicBezTo>
                      <a:pt x="5408" y="923"/>
                      <a:pt x="4270" y="1"/>
                      <a:pt x="308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63"/>
              <p:cNvSpPr/>
              <p:nvPr/>
            </p:nvSpPr>
            <p:spPr>
              <a:xfrm>
                <a:off x="5158382" y="3419720"/>
                <a:ext cx="17138" cy="17130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2178" extrusionOk="0">
                    <a:moveTo>
                      <a:pt x="1090" y="0"/>
                    </a:moveTo>
                    <a:cubicBezTo>
                      <a:pt x="485" y="0"/>
                      <a:pt x="1" y="484"/>
                      <a:pt x="1" y="1089"/>
                    </a:cubicBezTo>
                    <a:cubicBezTo>
                      <a:pt x="1" y="1694"/>
                      <a:pt x="485" y="2178"/>
                      <a:pt x="1090" y="2178"/>
                    </a:cubicBezTo>
                    <a:cubicBezTo>
                      <a:pt x="1694" y="2178"/>
                      <a:pt x="2178" y="1694"/>
                      <a:pt x="2178" y="1089"/>
                    </a:cubicBezTo>
                    <a:cubicBezTo>
                      <a:pt x="2178" y="484"/>
                      <a:pt x="1694" y="0"/>
                      <a:pt x="109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88" name="Google Shape;2088;p63"/>
              <p:cNvGrpSpPr/>
              <p:nvPr/>
            </p:nvGrpSpPr>
            <p:grpSpPr>
              <a:xfrm>
                <a:off x="5269224" y="3304167"/>
                <a:ext cx="40253" cy="34402"/>
                <a:chOff x="5269224" y="3304167"/>
                <a:chExt cx="40253" cy="34402"/>
              </a:xfrm>
            </p:grpSpPr>
            <p:sp>
              <p:nvSpPr>
                <p:cNvPr id="2089" name="Google Shape;2089;p63"/>
                <p:cNvSpPr/>
                <p:nvPr/>
              </p:nvSpPr>
              <p:spPr>
                <a:xfrm>
                  <a:off x="5269224" y="3304167"/>
                  <a:ext cx="40253" cy="34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74" extrusionOk="0">
                      <a:moveTo>
                        <a:pt x="2915" y="0"/>
                      </a:moveTo>
                      <a:cubicBezTo>
                        <a:pt x="2376" y="0"/>
                        <a:pt x="1827" y="201"/>
                        <a:pt x="1380" y="648"/>
                      </a:cubicBezTo>
                      <a:cubicBezTo>
                        <a:pt x="1" y="2015"/>
                        <a:pt x="980" y="4374"/>
                        <a:pt x="2928" y="4374"/>
                      </a:cubicBezTo>
                      <a:cubicBezTo>
                        <a:pt x="4126" y="4374"/>
                        <a:pt x="5105" y="3394"/>
                        <a:pt x="5118" y="2184"/>
                      </a:cubicBezTo>
                      <a:cubicBezTo>
                        <a:pt x="5109" y="869"/>
                        <a:pt x="4036" y="0"/>
                        <a:pt x="291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0" name="Google Shape;2090;p63"/>
                <p:cNvSpPr/>
                <p:nvPr/>
              </p:nvSpPr>
              <p:spPr>
                <a:xfrm>
                  <a:off x="5284639" y="3313826"/>
                  <a:ext cx="15132" cy="1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4" h="1925" extrusionOk="0">
                      <a:moveTo>
                        <a:pt x="968" y="1"/>
                      </a:moveTo>
                      <a:cubicBezTo>
                        <a:pt x="436" y="1"/>
                        <a:pt x="0" y="436"/>
                        <a:pt x="0" y="956"/>
                      </a:cubicBezTo>
                      <a:cubicBezTo>
                        <a:pt x="0" y="1489"/>
                        <a:pt x="436" y="1924"/>
                        <a:pt x="968" y="1924"/>
                      </a:cubicBezTo>
                      <a:cubicBezTo>
                        <a:pt x="1500" y="1924"/>
                        <a:pt x="1924" y="1489"/>
                        <a:pt x="1924" y="956"/>
                      </a:cubicBezTo>
                      <a:cubicBezTo>
                        <a:pt x="1924" y="436"/>
                        <a:pt x="1500" y="1"/>
                        <a:pt x="96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91" name="Google Shape;2091;p63"/>
              <p:cNvGrpSpPr/>
              <p:nvPr/>
            </p:nvGrpSpPr>
            <p:grpSpPr>
              <a:xfrm>
                <a:off x="5327354" y="3476615"/>
                <a:ext cx="49864" cy="42723"/>
                <a:chOff x="5327354" y="3476615"/>
                <a:chExt cx="49864" cy="42723"/>
              </a:xfrm>
            </p:grpSpPr>
            <p:sp>
              <p:nvSpPr>
                <p:cNvPr id="2092" name="Google Shape;2092;p63"/>
                <p:cNvSpPr/>
                <p:nvPr/>
              </p:nvSpPr>
              <p:spPr>
                <a:xfrm>
                  <a:off x="5327354" y="3476615"/>
                  <a:ext cx="49864" cy="42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0" h="5432" extrusionOk="0">
                      <a:moveTo>
                        <a:pt x="3602" y="1"/>
                      </a:moveTo>
                      <a:cubicBezTo>
                        <a:pt x="2936" y="1"/>
                        <a:pt x="2257" y="248"/>
                        <a:pt x="1706" y="799"/>
                      </a:cubicBezTo>
                      <a:cubicBezTo>
                        <a:pt x="1" y="2504"/>
                        <a:pt x="1210" y="5432"/>
                        <a:pt x="3630" y="5432"/>
                      </a:cubicBezTo>
                      <a:cubicBezTo>
                        <a:pt x="5118" y="5432"/>
                        <a:pt x="6339" y="4222"/>
                        <a:pt x="6339" y="2722"/>
                      </a:cubicBezTo>
                      <a:cubicBezTo>
                        <a:pt x="6339" y="1084"/>
                        <a:pt x="4998" y="1"/>
                        <a:pt x="360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3" name="Google Shape;2093;p63"/>
                <p:cNvSpPr/>
                <p:nvPr/>
              </p:nvSpPr>
              <p:spPr>
                <a:xfrm>
                  <a:off x="5340197" y="3486321"/>
                  <a:ext cx="27315" cy="2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3" h="2976" extrusionOk="0">
                      <a:moveTo>
                        <a:pt x="1985" y="0"/>
                      </a:moveTo>
                      <a:cubicBezTo>
                        <a:pt x="666" y="0"/>
                        <a:pt x="1" y="1597"/>
                        <a:pt x="944" y="2540"/>
                      </a:cubicBezTo>
                      <a:cubicBezTo>
                        <a:pt x="1245" y="2841"/>
                        <a:pt x="1614" y="2975"/>
                        <a:pt x="1977" y="2975"/>
                      </a:cubicBezTo>
                      <a:cubicBezTo>
                        <a:pt x="2739" y="2975"/>
                        <a:pt x="3473" y="2381"/>
                        <a:pt x="3473" y="1488"/>
                      </a:cubicBezTo>
                      <a:cubicBezTo>
                        <a:pt x="3473" y="665"/>
                        <a:pt x="2807" y="0"/>
                        <a:pt x="19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094" name="Google Shape;2094;p63"/>
              <p:cNvSpPr/>
              <p:nvPr/>
            </p:nvSpPr>
            <p:spPr>
              <a:xfrm>
                <a:off x="5290255" y="3703080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63"/>
              <p:cNvSpPr/>
              <p:nvPr/>
            </p:nvSpPr>
            <p:spPr>
              <a:xfrm>
                <a:off x="5304427" y="3712754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96" name="Google Shape;2096;p63"/>
              <p:cNvGrpSpPr/>
              <p:nvPr/>
            </p:nvGrpSpPr>
            <p:grpSpPr>
              <a:xfrm>
                <a:off x="5341723" y="3775957"/>
                <a:ext cx="31405" cy="26898"/>
                <a:chOff x="5341723" y="3775957"/>
                <a:chExt cx="31405" cy="26898"/>
              </a:xfrm>
            </p:grpSpPr>
            <p:sp>
              <p:nvSpPr>
                <p:cNvPr id="2097" name="Google Shape;2097;p63"/>
                <p:cNvSpPr/>
                <p:nvPr/>
              </p:nvSpPr>
              <p:spPr>
                <a:xfrm>
                  <a:off x="5341723" y="377595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8" name="Google Shape;2098;p63"/>
                <p:cNvSpPr/>
                <p:nvPr/>
              </p:nvSpPr>
              <p:spPr>
                <a:xfrm>
                  <a:off x="5354567" y="378563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2" y="922"/>
                        <a:pt x="525" y="966"/>
                        <a:pt x="646" y="966"/>
                      </a:cubicBezTo>
                      <a:cubicBezTo>
                        <a:pt x="896" y="966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99" name="Google Shape;2099;p63"/>
              <p:cNvGrpSpPr/>
              <p:nvPr/>
            </p:nvGrpSpPr>
            <p:grpSpPr>
              <a:xfrm>
                <a:off x="5439053" y="3699274"/>
                <a:ext cx="31405" cy="26898"/>
                <a:chOff x="5439053" y="3699274"/>
                <a:chExt cx="31405" cy="26898"/>
              </a:xfrm>
            </p:grpSpPr>
            <p:sp>
              <p:nvSpPr>
                <p:cNvPr id="2100" name="Google Shape;2100;p63"/>
                <p:cNvSpPr/>
                <p:nvPr/>
              </p:nvSpPr>
              <p:spPr>
                <a:xfrm>
                  <a:off x="5439053" y="36992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1" name="Google Shape;2101;p63"/>
                <p:cNvSpPr/>
                <p:nvPr/>
              </p:nvSpPr>
              <p:spPr>
                <a:xfrm>
                  <a:off x="5453225" y="3708948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02" name="Google Shape;2102;p63"/>
              <p:cNvGrpSpPr/>
              <p:nvPr/>
            </p:nvGrpSpPr>
            <p:grpSpPr>
              <a:xfrm>
                <a:off x="5412414" y="3622307"/>
                <a:ext cx="31499" cy="26993"/>
                <a:chOff x="5412414" y="3622307"/>
                <a:chExt cx="31499" cy="26993"/>
              </a:xfrm>
            </p:grpSpPr>
            <p:sp>
              <p:nvSpPr>
                <p:cNvPr id="2103" name="Google Shape;2103;p63"/>
                <p:cNvSpPr/>
                <p:nvPr/>
              </p:nvSpPr>
              <p:spPr>
                <a:xfrm>
                  <a:off x="5412414" y="3622307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4" name="Google Shape;2104;p63"/>
                <p:cNvSpPr/>
                <p:nvPr/>
              </p:nvSpPr>
              <p:spPr>
                <a:xfrm>
                  <a:off x="5426681" y="3632075"/>
                  <a:ext cx="7527" cy="7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6" extrusionOk="0">
                      <a:moveTo>
                        <a:pt x="485" y="0"/>
                      </a:moveTo>
                      <a:cubicBezTo>
                        <a:pt x="206" y="0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85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05" name="Google Shape;2105;p63"/>
              <p:cNvGrpSpPr/>
              <p:nvPr/>
            </p:nvGrpSpPr>
            <p:grpSpPr>
              <a:xfrm>
                <a:off x="5476254" y="3473949"/>
                <a:ext cx="26835" cy="26930"/>
                <a:chOff x="5476254" y="3473949"/>
                <a:chExt cx="26835" cy="26930"/>
              </a:xfrm>
            </p:grpSpPr>
            <p:sp>
              <p:nvSpPr>
                <p:cNvPr id="2106" name="Google Shape;2106;p63"/>
                <p:cNvSpPr/>
                <p:nvPr/>
              </p:nvSpPr>
              <p:spPr>
                <a:xfrm>
                  <a:off x="5476254" y="3473949"/>
                  <a:ext cx="2683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24" extrusionOk="0">
                      <a:moveTo>
                        <a:pt x="1706" y="1"/>
                      </a:moveTo>
                      <a:cubicBezTo>
                        <a:pt x="762" y="1"/>
                        <a:pt x="0" y="775"/>
                        <a:pt x="0" y="1718"/>
                      </a:cubicBezTo>
                      <a:cubicBezTo>
                        <a:pt x="0" y="2662"/>
                        <a:pt x="762" y="3424"/>
                        <a:pt x="1706" y="3424"/>
                      </a:cubicBezTo>
                      <a:cubicBezTo>
                        <a:pt x="2649" y="3424"/>
                        <a:pt x="3411" y="2662"/>
                        <a:pt x="3411" y="1718"/>
                      </a:cubicBezTo>
                      <a:cubicBezTo>
                        <a:pt x="3411" y="775"/>
                        <a:pt x="2649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7" name="Google Shape;2107;p63"/>
                <p:cNvSpPr/>
                <p:nvPr/>
              </p:nvSpPr>
              <p:spPr>
                <a:xfrm>
                  <a:off x="5485857" y="3483655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08" name="Google Shape;2108;p63"/>
              <p:cNvGrpSpPr/>
              <p:nvPr/>
            </p:nvGrpSpPr>
            <p:grpSpPr>
              <a:xfrm>
                <a:off x="5564547" y="3481594"/>
                <a:ext cx="31397" cy="26898"/>
                <a:chOff x="5564547" y="3481594"/>
                <a:chExt cx="31397" cy="26898"/>
              </a:xfrm>
            </p:grpSpPr>
            <p:sp>
              <p:nvSpPr>
                <p:cNvPr id="2109" name="Google Shape;2109;p63"/>
                <p:cNvSpPr/>
                <p:nvPr/>
              </p:nvSpPr>
              <p:spPr>
                <a:xfrm>
                  <a:off x="5564547" y="3481594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0" name="Google Shape;2110;p63"/>
                <p:cNvSpPr/>
                <p:nvPr/>
              </p:nvSpPr>
              <p:spPr>
                <a:xfrm>
                  <a:off x="5578719" y="349126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11" name="Google Shape;2111;p63"/>
              <p:cNvGrpSpPr/>
              <p:nvPr/>
            </p:nvGrpSpPr>
            <p:grpSpPr>
              <a:xfrm>
                <a:off x="5534101" y="3470174"/>
                <a:ext cx="31397" cy="26906"/>
                <a:chOff x="5534101" y="3470174"/>
                <a:chExt cx="31397" cy="26906"/>
              </a:xfrm>
            </p:grpSpPr>
            <p:sp>
              <p:nvSpPr>
                <p:cNvPr id="2112" name="Google Shape;2112;p63"/>
                <p:cNvSpPr/>
                <p:nvPr/>
              </p:nvSpPr>
              <p:spPr>
                <a:xfrm>
                  <a:off x="5534101" y="3470174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3" name="Google Shape;2113;p63"/>
                <p:cNvSpPr/>
                <p:nvPr/>
              </p:nvSpPr>
              <p:spPr>
                <a:xfrm>
                  <a:off x="5546945" y="3479848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6" y="964"/>
                        <a:pt x="646" y="964"/>
                      </a:cubicBezTo>
                      <a:cubicBezTo>
                        <a:pt x="898" y="964"/>
                        <a:pt x="1137" y="771"/>
                        <a:pt x="1137" y="484"/>
                      </a:cubicBezTo>
                      <a:cubicBezTo>
                        <a:pt x="1137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14" name="Google Shape;2114;p63"/>
              <p:cNvGrpSpPr/>
              <p:nvPr/>
            </p:nvGrpSpPr>
            <p:grpSpPr>
              <a:xfrm>
                <a:off x="5610879" y="3314486"/>
                <a:ext cx="31499" cy="26938"/>
                <a:chOff x="5610879" y="3314486"/>
                <a:chExt cx="31499" cy="26938"/>
              </a:xfrm>
            </p:grpSpPr>
            <p:sp>
              <p:nvSpPr>
                <p:cNvPr id="2115" name="Google Shape;2115;p63"/>
                <p:cNvSpPr/>
                <p:nvPr/>
              </p:nvSpPr>
              <p:spPr>
                <a:xfrm>
                  <a:off x="5610879" y="3314486"/>
                  <a:ext cx="31499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5" extrusionOk="0">
                      <a:moveTo>
                        <a:pt x="2285" y="0"/>
                      </a:moveTo>
                      <a:cubicBezTo>
                        <a:pt x="1865" y="0"/>
                        <a:pt x="1437" y="157"/>
                        <a:pt x="1089" y="509"/>
                      </a:cubicBezTo>
                      <a:cubicBezTo>
                        <a:pt x="0" y="1586"/>
                        <a:pt x="774" y="3425"/>
                        <a:pt x="2299" y="3425"/>
                      </a:cubicBezTo>
                      <a:cubicBezTo>
                        <a:pt x="3242" y="3425"/>
                        <a:pt x="4004" y="2663"/>
                        <a:pt x="4004" y="1719"/>
                      </a:cubicBezTo>
                      <a:cubicBezTo>
                        <a:pt x="4004" y="688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6" name="Google Shape;2116;p63"/>
                <p:cNvSpPr/>
                <p:nvPr/>
              </p:nvSpPr>
              <p:spPr>
                <a:xfrm>
                  <a:off x="5623817" y="3324192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75" y="1"/>
                      </a:moveTo>
                      <a:cubicBezTo>
                        <a:pt x="668" y="1"/>
                        <a:pt x="661" y="1"/>
                        <a:pt x="654" y="1"/>
                      </a:cubicBezTo>
                      <a:cubicBezTo>
                        <a:pt x="218" y="1"/>
                        <a:pt x="0" y="509"/>
                        <a:pt x="303" y="824"/>
                      </a:cubicBezTo>
                      <a:cubicBezTo>
                        <a:pt x="404" y="921"/>
                        <a:pt x="525" y="965"/>
                        <a:pt x="644" y="965"/>
                      </a:cubicBezTo>
                      <a:cubicBezTo>
                        <a:pt x="893" y="965"/>
                        <a:pt x="1129" y="772"/>
                        <a:pt x="1137" y="485"/>
                      </a:cubicBezTo>
                      <a:cubicBezTo>
                        <a:pt x="1137" y="214"/>
                        <a:pt x="931" y="1"/>
                        <a:pt x="67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17" name="Google Shape;2117;p63"/>
              <p:cNvGrpSpPr/>
              <p:nvPr/>
            </p:nvGrpSpPr>
            <p:grpSpPr>
              <a:xfrm>
                <a:off x="4834525" y="3501382"/>
                <a:ext cx="31499" cy="26898"/>
                <a:chOff x="4834525" y="3501382"/>
                <a:chExt cx="31499" cy="26898"/>
              </a:xfrm>
            </p:grpSpPr>
            <p:sp>
              <p:nvSpPr>
                <p:cNvPr id="2118" name="Google Shape;2118;p63"/>
                <p:cNvSpPr/>
                <p:nvPr/>
              </p:nvSpPr>
              <p:spPr>
                <a:xfrm>
                  <a:off x="4834525" y="350138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9" name="Google Shape;2119;p63"/>
                <p:cNvSpPr/>
                <p:nvPr/>
              </p:nvSpPr>
              <p:spPr>
                <a:xfrm>
                  <a:off x="4847463" y="3511056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20" name="Google Shape;2120;p63"/>
              <p:cNvGrpSpPr/>
              <p:nvPr/>
            </p:nvGrpSpPr>
            <p:grpSpPr>
              <a:xfrm>
                <a:off x="4898460" y="3580158"/>
                <a:ext cx="31405" cy="26898"/>
                <a:chOff x="4898460" y="3580158"/>
                <a:chExt cx="31405" cy="26898"/>
              </a:xfrm>
            </p:grpSpPr>
            <p:sp>
              <p:nvSpPr>
                <p:cNvPr id="2121" name="Google Shape;2121;p63"/>
                <p:cNvSpPr/>
                <p:nvPr/>
              </p:nvSpPr>
              <p:spPr>
                <a:xfrm>
                  <a:off x="4898460" y="3580158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2" name="Google Shape;2122;p63"/>
                <p:cNvSpPr/>
                <p:nvPr/>
              </p:nvSpPr>
              <p:spPr>
                <a:xfrm>
                  <a:off x="4911303" y="358983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23" name="Google Shape;2123;p63"/>
              <p:cNvGrpSpPr/>
              <p:nvPr/>
            </p:nvGrpSpPr>
            <p:grpSpPr>
              <a:xfrm>
                <a:off x="4882667" y="3608032"/>
                <a:ext cx="31499" cy="27001"/>
                <a:chOff x="4882667" y="3608032"/>
                <a:chExt cx="31499" cy="27001"/>
              </a:xfrm>
            </p:grpSpPr>
            <p:sp>
              <p:nvSpPr>
                <p:cNvPr id="2124" name="Google Shape;2124;p63"/>
                <p:cNvSpPr/>
                <p:nvPr/>
              </p:nvSpPr>
              <p:spPr>
                <a:xfrm>
                  <a:off x="4882667" y="3608032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6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20"/>
                        <a:pt x="4004" y="2658"/>
                        <a:pt x="4004" y="1715"/>
                      </a:cubicBezTo>
                      <a:cubicBezTo>
                        <a:pt x="4004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" name="Google Shape;2125;p63"/>
                <p:cNvSpPr/>
                <p:nvPr/>
              </p:nvSpPr>
              <p:spPr>
                <a:xfrm>
                  <a:off x="4895605" y="3617706"/>
                  <a:ext cx="8950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3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1" y="972"/>
                        <a:pt x="1130" y="778"/>
                        <a:pt x="1138" y="485"/>
                      </a:cubicBezTo>
                      <a:cubicBezTo>
                        <a:pt x="1138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26" name="Google Shape;2126;p63"/>
              <p:cNvGrpSpPr/>
              <p:nvPr/>
            </p:nvGrpSpPr>
            <p:grpSpPr>
              <a:xfrm>
                <a:off x="4843373" y="3631407"/>
                <a:ext cx="16273" cy="16186"/>
                <a:chOff x="4843373" y="3631407"/>
                <a:chExt cx="16273" cy="16186"/>
              </a:xfrm>
            </p:grpSpPr>
            <p:sp>
              <p:nvSpPr>
                <p:cNvPr id="2127" name="Google Shape;2127;p63"/>
                <p:cNvSpPr/>
                <p:nvPr/>
              </p:nvSpPr>
              <p:spPr>
                <a:xfrm>
                  <a:off x="4843373" y="3631407"/>
                  <a:ext cx="16273" cy="1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" h="2058" extrusionOk="0">
                      <a:moveTo>
                        <a:pt x="1029" y="1"/>
                      </a:moveTo>
                      <a:cubicBezTo>
                        <a:pt x="460" y="1"/>
                        <a:pt x="0" y="460"/>
                        <a:pt x="0" y="1029"/>
                      </a:cubicBezTo>
                      <a:cubicBezTo>
                        <a:pt x="0" y="1597"/>
                        <a:pt x="460" y="2057"/>
                        <a:pt x="1029" y="2057"/>
                      </a:cubicBezTo>
                      <a:cubicBezTo>
                        <a:pt x="1609" y="2057"/>
                        <a:pt x="2069" y="1597"/>
                        <a:pt x="2069" y="1029"/>
                      </a:cubicBezTo>
                      <a:cubicBezTo>
                        <a:pt x="2069" y="460"/>
                        <a:pt x="1609" y="1"/>
                        <a:pt x="10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" name="Google Shape;2128;p63"/>
                <p:cNvSpPr/>
                <p:nvPr/>
              </p:nvSpPr>
              <p:spPr>
                <a:xfrm>
                  <a:off x="4849178" y="3637211"/>
                  <a:ext cx="4672" cy="4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" h="582" extrusionOk="0">
                      <a:moveTo>
                        <a:pt x="291" y="1"/>
                      </a:moveTo>
                      <a:cubicBezTo>
                        <a:pt x="133" y="1"/>
                        <a:pt x="0" y="134"/>
                        <a:pt x="0" y="291"/>
                      </a:cubicBezTo>
                      <a:cubicBezTo>
                        <a:pt x="0" y="460"/>
                        <a:pt x="133" y="581"/>
                        <a:pt x="291" y="581"/>
                      </a:cubicBezTo>
                      <a:cubicBezTo>
                        <a:pt x="460" y="581"/>
                        <a:pt x="593" y="460"/>
                        <a:pt x="593" y="291"/>
                      </a:cubicBezTo>
                      <a:cubicBezTo>
                        <a:pt x="593" y="134"/>
                        <a:pt x="460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29" name="Google Shape;2129;p63"/>
              <p:cNvGrpSpPr/>
              <p:nvPr/>
            </p:nvGrpSpPr>
            <p:grpSpPr>
              <a:xfrm>
                <a:off x="4727773" y="3591578"/>
                <a:ext cx="31499" cy="26898"/>
                <a:chOff x="4727773" y="3591578"/>
                <a:chExt cx="31499" cy="26898"/>
              </a:xfrm>
            </p:grpSpPr>
            <p:sp>
              <p:nvSpPr>
                <p:cNvPr id="2130" name="Google Shape;2130;p63"/>
                <p:cNvSpPr/>
                <p:nvPr/>
              </p:nvSpPr>
              <p:spPr>
                <a:xfrm>
                  <a:off x="4727773" y="3591578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1" name="Google Shape;2131;p63"/>
                <p:cNvSpPr/>
                <p:nvPr/>
              </p:nvSpPr>
              <p:spPr>
                <a:xfrm>
                  <a:off x="4740719" y="360124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2" y="824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132" name="Google Shape;2132;p63"/>
              <p:cNvSpPr/>
              <p:nvPr/>
            </p:nvSpPr>
            <p:spPr>
              <a:xfrm>
                <a:off x="4652041" y="3622590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63"/>
              <p:cNvSpPr/>
              <p:nvPr/>
            </p:nvSpPr>
            <p:spPr>
              <a:xfrm>
                <a:off x="4666222" y="3632264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34" name="Google Shape;2134;p63"/>
              <p:cNvGrpSpPr/>
              <p:nvPr/>
            </p:nvGrpSpPr>
            <p:grpSpPr>
              <a:xfrm>
                <a:off x="4609421" y="3577398"/>
                <a:ext cx="31499" cy="27001"/>
                <a:chOff x="4609421" y="3577398"/>
                <a:chExt cx="31499" cy="27001"/>
              </a:xfrm>
            </p:grpSpPr>
            <p:sp>
              <p:nvSpPr>
                <p:cNvPr id="2135" name="Google Shape;2135;p63"/>
                <p:cNvSpPr/>
                <p:nvPr/>
              </p:nvSpPr>
              <p:spPr>
                <a:xfrm>
                  <a:off x="4609421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4005" y="1714"/>
                      </a:cubicBezTo>
                      <a:cubicBezTo>
                        <a:pt x="3996" y="683"/>
                        <a:pt x="3152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" name="Google Shape;2136;p63"/>
                <p:cNvSpPr/>
                <p:nvPr/>
              </p:nvSpPr>
              <p:spPr>
                <a:xfrm>
                  <a:off x="4623594" y="358707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37" name="Google Shape;2137;p63"/>
              <p:cNvGrpSpPr/>
              <p:nvPr/>
            </p:nvGrpSpPr>
            <p:grpSpPr>
              <a:xfrm>
                <a:off x="4649289" y="3577398"/>
                <a:ext cx="31499" cy="27001"/>
                <a:chOff x="4649289" y="3577398"/>
                <a:chExt cx="31499" cy="27001"/>
              </a:xfrm>
            </p:grpSpPr>
            <p:sp>
              <p:nvSpPr>
                <p:cNvPr id="2138" name="Google Shape;2138;p63"/>
                <p:cNvSpPr/>
                <p:nvPr/>
              </p:nvSpPr>
              <p:spPr>
                <a:xfrm>
                  <a:off x="4649289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9" name="Google Shape;2139;p63"/>
                <p:cNvSpPr/>
                <p:nvPr/>
              </p:nvSpPr>
              <p:spPr>
                <a:xfrm>
                  <a:off x="4662227" y="3587072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35"/>
                      </a:cubicBezTo>
                      <a:cubicBezTo>
                        <a:pt x="400" y="932"/>
                        <a:pt x="519" y="976"/>
                        <a:pt x="636" y="976"/>
                      </a:cubicBezTo>
                      <a:cubicBezTo>
                        <a:pt x="885" y="976"/>
                        <a:pt x="1125" y="780"/>
                        <a:pt x="1125" y="484"/>
                      </a:cubicBezTo>
                      <a:cubicBezTo>
                        <a:pt x="1125" y="218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40" name="Google Shape;2140;p63"/>
              <p:cNvGrpSpPr/>
              <p:nvPr/>
            </p:nvGrpSpPr>
            <p:grpSpPr>
              <a:xfrm>
                <a:off x="4605614" y="3639523"/>
                <a:ext cx="31499" cy="26906"/>
                <a:chOff x="4605614" y="3639523"/>
                <a:chExt cx="31499" cy="26906"/>
              </a:xfrm>
            </p:grpSpPr>
            <p:sp>
              <p:nvSpPr>
                <p:cNvPr id="2141" name="Google Shape;2141;p63"/>
                <p:cNvSpPr/>
                <p:nvPr/>
              </p:nvSpPr>
              <p:spPr>
                <a:xfrm>
                  <a:off x="4605614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6" y="1"/>
                      </a:moveTo>
                      <a:cubicBezTo>
                        <a:pt x="1855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4005" y="1715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2" name="Google Shape;2142;p63"/>
                <p:cNvSpPr/>
                <p:nvPr/>
              </p:nvSpPr>
              <p:spPr>
                <a:xfrm>
                  <a:off x="4619795" y="3649197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43" name="Google Shape;2143;p63"/>
              <p:cNvGrpSpPr/>
              <p:nvPr/>
            </p:nvGrpSpPr>
            <p:grpSpPr>
              <a:xfrm>
                <a:off x="4785149" y="3618846"/>
                <a:ext cx="26930" cy="26843"/>
                <a:chOff x="4785149" y="3618846"/>
                <a:chExt cx="26930" cy="26843"/>
              </a:xfrm>
            </p:grpSpPr>
            <p:sp>
              <p:nvSpPr>
                <p:cNvPr id="2144" name="Google Shape;2144;p63"/>
                <p:cNvSpPr/>
                <p:nvPr/>
              </p:nvSpPr>
              <p:spPr>
                <a:xfrm>
                  <a:off x="4785149" y="3618846"/>
                  <a:ext cx="26930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13" extrusionOk="0">
                      <a:moveTo>
                        <a:pt x="1718" y="1"/>
                      </a:moveTo>
                      <a:cubicBezTo>
                        <a:pt x="774" y="1"/>
                        <a:pt x="0" y="763"/>
                        <a:pt x="0" y="1707"/>
                      </a:cubicBezTo>
                      <a:cubicBezTo>
                        <a:pt x="0" y="2650"/>
                        <a:pt x="774" y="3412"/>
                        <a:pt x="1718" y="3412"/>
                      </a:cubicBezTo>
                      <a:cubicBezTo>
                        <a:pt x="2662" y="3412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5" name="Google Shape;2145;p63"/>
                <p:cNvSpPr/>
                <p:nvPr/>
              </p:nvSpPr>
              <p:spPr>
                <a:xfrm>
                  <a:off x="4793611" y="3628457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2" y="1"/>
                      </a:moveTo>
                      <a:cubicBezTo>
                        <a:pt x="206" y="1"/>
                        <a:pt x="1" y="521"/>
                        <a:pt x="303" y="823"/>
                      </a:cubicBezTo>
                      <a:cubicBezTo>
                        <a:pt x="401" y="921"/>
                        <a:pt x="521" y="964"/>
                        <a:pt x="639" y="964"/>
                      </a:cubicBezTo>
                      <a:cubicBezTo>
                        <a:pt x="887" y="964"/>
                        <a:pt x="1126" y="772"/>
                        <a:pt x="1126" y="485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46" name="Google Shape;2146;p63"/>
              <p:cNvGrpSpPr/>
              <p:nvPr/>
            </p:nvGrpSpPr>
            <p:grpSpPr>
              <a:xfrm>
                <a:off x="4810167" y="3601567"/>
                <a:ext cx="31405" cy="26898"/>
                <a:chOff x="4810167" y="3601567"/>
                <a:chExt cx="31405" cy="26898"/>
              </a:xfrm>
            </p:grpSpPr>
            <p:sp>
              <p:nvSpPr>
                <p:cNvPr id="2147" name="Google Shape;2147;p63"/>
                <p:cNvSpPr/>
                <p:nvPr/>
              </p:nvSpPr>
              <p:spPr>
                <a:xfrm>
                  <a:off x="4810167" y="360156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8" name="Google Shape;2148;p63"/>
                <p:cNvSpPr/>
                <p:nvPr/>
              </p:nvSpPr>
              <p:spPr>
                <a:xfrm>
                  <a:off x="4824348" y="3611241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49" name="Google Shape;2149;p63"/>
              <p:cNvGrpSpPr/>
              <p:nvPr/>
            </p:nvGrpSpPr>
            <p:grpSpPr>
              <a:xfrm>
                <a:off x="4831002" y="3373230"/>
                <a:ext cx="31405" cy="26898"/>
                <a:chOff x="4831002" y="3373230"/>
                <a:chExt cx="31405" cy="26898"/>
              </a:xfrm>
            </p:grpSpPr>
            <p:sp>
              <p:nvSpPr>
                <p:cNvPr id="2150" name="Google Shape;2150;p63"/>
                <p:cNvSpPr/>
                <p:nvPr/>
              </p:nvSpPr>
              <p:spPr>
                <a:xfrm>
                  <a:off x="4831002" y="3373230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1" name="Google Shape;2151;p63"/>
                <p:cNvSpPr/>
                <p:nvPr/>
              </p:nvSpPr>
              <p:spPr>
                <a:xfrm>
                  <a:off x="4845182" y="3382896"/>
                  <a:ext cx="7519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" h="969" extrusionOk="0">
                      <a:moveTo>
                        <a:pt x="472" y="1"/>
                      </a:moveTo>
                      <a:cubicBezTo>
                        <a:pt x="206" y="1"/>
                        <a:pt x="0" y="219"/>
                        <a:pt x="0" y="485"/>
                      </a:cubicBezTo>
                      <a:cubicBezTo>
                        <a:pt x="0" y="751"/>
                        <a:pt x="206" y="969"/>
                        <a:pt x="472" y="969"/>
                      </a:cubicBezTo>
                      <a:cubicBezTo>
                        <a:pt x="750" y="969"/>
                        <a:pt x="956" y="751"/>
                        <a:pt x="956" y="485"/>
                      </a:cubicBezTo>
                      <a:cubicBezTo>
                        <a:pt x="956" y="219"/>
                        <a:pt x="750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52" name="Google Shape;2152;p63"/>
              <p:cNvGrpSpPr/>
              <p:nvPr/>
            </p:nvGrpSpPr>
            <p:grpSpPr>
              <a:xfrm>
                <a:off x="4719311" y="3355054"/>
                <a:ext cx="31499" cy="27001"/>
                <a:chOff x="4719311" y="3355054"/>
                <a:chExt cx="31499" cy="27001"/>
              </a:xfrm>
            </p:grpSpPr>
            <p:sp>
              <p:nvSpPr>
                <p:cNvPr id="2153" name="Google Shape;2153;p63"/>
                <p:cNvSpPr/>
                <p:nvPr/>
              </p:nvSpPr>
              <p:spPr>
                <a:xfrm>
                  <a:off x="4719311" y="335505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7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4" name="Google Shape;2154;p63"/>
                <p:cNvSpPr/>
                <p:nvPr/>
              </p:nvSpPr>
              <p:spPr>
                <a:xfrm>
                  <a:off x="4733578" y="3364822"/>
                  <a:ext cx="7527" cy="7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7" extrusionOk="0">
                      <a:moveTo>
                        <a:pt x="473" y="1"/>
                      </a:moveTo>
                      <a:cubicBezTo>
                        <a:pt x="206" y="1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73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1"/>
                        <a:pt x="47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55" name="Google Shape;2155;p63"/>
              <p:cNvGrpSpPr/>
              <p:nvPr/>
            </p:nvGrpSpPr>
            <p:grpSpPr>
              <a:xfrm>
                <a:off x="4798755" y="3450260"/>
                <a:ext cx="26930" cy="26930"/>
                <a:chOff x="4798755" y="3450260"/>
                <a:chExt cx="26930" cy="26930"/>
              </a:xfrm>
            </p:grpSpPr>
            <p:sp>
              <p:nvSpPr>
                <p:cNvPr id="2156" name="Google Shape;2156;p63"/>
                <p:cNvSpPr/>
                <p:nvPr/>
              </p:nvSpPr>
              <p:spPr>
                <a:xfrm>
                  <a:off x="4798755" y="3450260"/>
                  <a:ext cx="26930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24" extrusionOk="0">
                      <a:moveTo>
                        <a:pt x="1718" y="0"/>
                      </a:moveTo>
                      <a:cubicBezTo>
                        <a:pt x="774" y="0"/>
                        <a:pt x="0" y="763"/>
                        <a:pt x="0" y="1706"/>
                      </a:cubicBezTo>
                      <a:cubicBezTo>
                        <a:pt x="0" y="2650"/>
                        <a:pt x="774" y="3424"/>
                        <a:pt x="1718" y="3424"/>
                      </a:cubicBezTo>
                      <a:cubicBezTo>
                        <a:pt x="2661" y="3424"/>
                        <a:pt x="3423" y="2650"/>
                        <a:pt x="3423" y="1706"/>
                      </a:cubicBezTo>
                      <a:cubicBezTo>
                        <a:pt x="3423" y="763"/>
                        <a:pt x="2661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7" name="Google Shape;2157;p63"/>
                <p:cNvSpPr/>
                <p:nvPr/>
              </p:nvSpPr>
              <p:spPr>
                <a:xfrm>
                  <a:off x="4807218" y="345987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58" name="Google Shape;2158;p63"/>
              <p:cNvGrpSpPr/>
              <p:nvPr/>
            </p:nvGrpSpPr>
            <p:grpSpPr>
              <a:xfrm>
                <a:off x="4645576" y="3467555"/>
                <a:ext cx="31405" cy="26953"/>
                <a:chOff x="4645576" y="3467555"/>
                <a:chExt cx="31405" cy="26953"/>
              </a:xfrm>
            </p:grpSpPr>
            <p:sp>
              <p:nvSpPr>
                <p:cNvPr id="2159" name="Google Shape;2159;p63"/>
                <p:cNvSpPr/>
                <p:nvPr/>
              </p:nvSpPr>
              <p:spPr>
                <a:xfrm>
                  <a:off x="4645576" y="3467555"/>
                  <a:ext cx="31405" cy="26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7" extrusionOk="0">
                      <a:moveTo>
                        <a:pt x="2272" y="0"/>
                      </a:moveTo>
                      <a:cubicBezTo>
                        <a:pt x="1853" y="0"/>
                        <a:pt x="1425" y="155"/>
                        <a:pt x="1077" y="499"/>
                      </a:cubicBezTo>
                      <a:cubicBezTo>
                        <a:pt x="0" y="1576"/>
                        <a:pt x="750" y="3414"/>
                        <a:pt x="2274" y="3426"/>
                      </a:cubicBezTo>
                      <a:cubicBezTo>
                        <a:pt x="3218" y="3426"/>
                        <a:pt x="3992" y="2652"/>
                        <a:pt x="3992" y="1709"/>
                      </a:cubicBezTo>
                      <a:cubicBezTo>
                        <a:pt x="3992" y="677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0" name="Google Shape;2160;p63"/>
                <p:cNvSpPr/>
                <p:nvPr/>
              </p:nvSpPr>
              <p:spPr>
                <a:xfrm>
                  <a:off x="4659749" y="3477182"/>
                  <a:ext cx="7527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69" extrusionOk="0">
                      <a:moveTo>
                        <a:pt x="472" y="1"/>
                      </a:moveTo>
                      <a:cubicBezTo>
                        <a:pt x="206" y="1"/>
                        <a:pt x="1" y="219"/>
                        <a:pt x="1" y="485"/>
                      </a:cubicBezTo>
                      <a:cubicBezTo>
                        <a:pt x="1" y="751"/>
                        <a:pt x="206" y="969"/>
                        <a:pt x="472" y="969"/>
                      </a:cubicBezTo>
                      <a:cubicBezTo>
                        <a:pt x="751" y="969"/>
                        <a:pt x="956" y="751"/>
                        <a:pt x="956" y="485"/>
                      </a:cubicBezTo>
                      <a:cubicBezTo>
                        <a:pt x="956" y="219"/>
                        <a:pt x="751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61" name="Google Shape;2161;p63"/>
              <p:cNvGrpSpPr/>
              <p:nvPr/>
            </p:nvGrpSpPr>
            <p:grpSpPr>
              <a:xfrm>
                <a:off x="4687631" y="3583965"/>
                <a:ext cx="31499" cy="26898"/>
                <a:chOff x="4687631" y="3583965"/>
                <a:chExt cx="31499" cy="26898"/>
              </a:xfrm>
            </p:grpSpPr>
            <p:sp>
              <p:nvSpPr>
                <p:cNvPr id="2162" name="Google Shape;2162;p63"/>
                <p:cNvSpPr/>
                <p:nvPr/>
              </p:nvSpPr>
              <p:spPr>
                <a:xfrm>
                  <a:off x="4687631" y="358396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3" name="Google Shape;2163;p63"/>
                <p:cNvSpPr/>
                <p:nvPr/>
              </p:nvSpPr>
              <p:spPr>
                <a:xfrm>
                  <a:off x="4700568" y="3593639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4" y="920"/>
                        <a:pt x="525" y="964"/>
                        <a:pt x="644" y="964"/>
                      </a:cubicBezTo>
                      <a:cubicBezTo>
                        <a:pt x="893" y="964"/>
                        <a:pt x="1129" y="771"/>
                        <a:pt x="1137" y="484"/>
                      </a:cubicBezTo>
                      <a:cubicBezTo>
                        <a:pt x="1137" y="218"/>
                        <a:pt x="920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64" name="Google Shape;2164;p63"/>
              <p:cNvGrpSpPr/>
              <p:nvPr/>
            </p:nvGrpSpPr>
            <p:grpSpPr>
              <a:xfrm>
                <a:off x="4719311" y="3471314"/>
                <a:ext cx="31499" cy="27001"/>
                <a:chOff x="4719311" y="3471314"/>
                <a:chExt cx="31499" cy="27001"/>
              </a:xfrm>
            </p:grpSpPr>
            <p:sp>
              <p:nvSpPr>
                <p:cNvPr id="2165" name="Google Shape;2165;p63"/>
                <p:cNvSpPr/>
                <p:nvPr/>
              </p:nvSpPr>
              <p:spPr>
                <a:xfrm>
                  <a:off x="4719311" y="347131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5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6" name="Google Shape;2166;p63"/>
                <p:cNvSpPr/>
                <p:nvPr/>
              </p:nvSpPr>
              <p:spPr>
                <a:xfrm>
                  <a:off x="4732249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67" name="Google Shape;2167;p63"/>
              <p:cNvGrpSpPr/>
              <p:nvPr/>
            </p:nvGrpSpPr>
            <p:grpSpPr>
              <a:xfrm>
                <a:off x="4719311" y="3434404"/>
                <a:ext cx="31499" cy="26898"/>
                <a:chOff x="4719311" y="3434404"/>
                <a:chExt cx="31499" cy="26898"/>
              </a:xfrm>
            </p:grpSpPr>
            <p:sp>
              <p:nvSpPr>
                <p:cNvPr id="2168" name="Google Shape;2168;p63"/>
                <p:cNvSpPr/>
                <p:nvPr/>
              </p:nvSpPr>
              <p:spPr>
                <a:xfrm>
                  <a:off x="4719311" y="343440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9" name="Google Shape;2169;p63"/>
                <p:cNvSpPr/>
                <p:nvPr/>
              </p:nvSpPr>
              <p:spPr>
                <a:xfrm>
                  <a:off x="4732249" y="3444078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6" y="964"/>
                        <a:pt x="1125" y="771"/>
                        <a:pt x="1125" y="484"/>
                      </a:cubicBezTo>
                      <a:cubicBezTo>
                        <a:pt x="1125" y="218"/>
                        <a:pt x="920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70" name="Google Shape;2170;p63"/>
              <p:cNvGrpSpPr/>
              <p:nvPr/>
            </p:nvGrpSpPr>
            <p:grpSpPr>
              <a:xfrm>
                <a:off x="4768876" y="3401772"/>
                <a:ext cx="31499" cy="26898"/>
                <a:chOff x="4768876" y="3401772"/>
                <a:chExt cx="31499" cy="26898"/>
              </a:xfrm>
            </p:grpSpPr>
            <p:sp>
              <p:nvSpPr>
                <p:cNvPr id="2171" name="Google Shape;2171;p63"/>
                <p:cNvSpPr/>
                <p:nvPr/>
              </p:nvSpPr>
              <p:spPr>
                <a:xfrm>
                  <a:off x="4768876" y="340177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5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3"/>
                        <a:pt x="3157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2" name="Google Shape;2172;p63"/>
                <p:cNvSpPr/>
                <p:nvPr/>
              </p:nvSpPr>
              <p:spPr>
                <a:xfrm>
                  <a:off x="4783057" y="341143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73" name="Google Shape;2173;p63"/>
              <p:cNvGrpSpPr/>
              <p:nvPr/>
            </p:nvGrpSpPr>
            <p:grpSpPr>
              <a:xfrm>
                <a:off x="4762214" y="3471377"/>
                <a:ext cx="26938" cy="26938"/>
                <a:chOff x="4762214" y="3471377"/>
                <a:chExt cx="26938" cy="26938"/>
              </a:xfrm>
            </p:grpSpPr>
            <p:sp>
              <p:nvSpPr>
                <p:cNvPr id="2174" name="Google Shape;2174;p63"/>
                <p:cNvSpPr/>
                <p:nvPr/>
              </p:nvSpPr>
              <p:spPr>
                <a:xfrm>
                  <a:off x="4762214" y="3471377"/>
                  <a:ext cx="26938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5" h="3425" extrusionOk="0">
                      <a:moveTo>
                        <a:pt x="1707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24"/>
                        <a:pt x="1707" y="3424"/>
                      </a:cubicBezTo>
                      <a:cubicBezTo>
                        <a:pt x="2662" y="3424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5" name="Google Shape;2175;p63"/>
                <p:cNvSpPr/>
                <p:nvPr/>
              </p:nvSpPr>
              <p:spPr>
                <a:xfrm>
                  <a:off x="4770591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76" name="Google Shape;2176;p63"/>
              <p:cNvGrpSpPr/>
              <p:nvPr/>
            </p:nvGrpSpPr>
            <p:grpSpPr>
              <a:xfrm>
                <a:off x="4790473" y="3344782"/>
                <a:ext cx="31405" cy="26898"/>
                <a:chOff x="4790473" y="3344782"/>
                <a:chExt cx="31405" cy="26898"/>
              </a:xfrm>
            </p:grpSpPr>
            <p:sp>
              <p:nvSpPr>
                <p:cNvPr id="2177" name="Google Shape;2177;p63"/>
                <p:cNvSpPr/>
                <p:nvPr/>
              </p:nvSpPr>
              <p:spPr>
                <a:xfrm>
                  <a:off x="4790473" y="334478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8" name="Google Shape;2178;p63"/>
                <p:cNvSpPr/>
                <p:nvPr/>
              </p:nvSpPr>
              <p:spPr>
                <a:xfrm>
                  <a:off x="4804654" y="3354456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79" name="Google Shape;2179;p63"/>
              <p:cNvGrpSpPr/>
              <p:nvPr/>
            </p:nvGrpSpPr>
            <p:grpSpPr>
              <a:xfrm>
                <a:off x="4823774" y="3950733"/>
                <a:ext cx="37398" cy="32034"/>
                <a:chOff x="4823774" y="3950733"/>
                <a:chExt cx="37398" cy="32034"/>
              </a:xfrm>
            </p:grpSpPr>
            <p:sp>
              <p:nvSpPr>
                <p:cNvPr id="2180" name="Google Shape;2180;p63"/>
                <p:cNvSpPr/>
                <p:nvPr/>
              </p:nvSpPr>
              <p:spPr>
                <a:xfrm>
                  <a:off x="4823774" y="3950733"/>
                  <a:ext cx="37398" cy="32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5" h="4073" extrusionOk="0">
                      <a:moveTo>
                        <a:pt x="2707" y="1"/>
                      </a:moveTo>
                      <a:cubicBezTo>
                        <a:pt x="2207" y="1"/>
                        <a:pt x="1698" y="186"/>
                        <a:pt x="1283" y="601"/>
                      </a:cubicBezTo>
                      <a:cubicBezTo>
                        <a:pt x="1" y="1883"/>
                        <a:pt x="908" y="4073"/>
                        <a:pt x="2722" y="4073"/>
                      </a:cubicBezTo>
                      <a:cubicBezTo>
                        <a:pt x="3835" y="4073"/>
                        <a:pt x="4755" y="3166"/>
                        <a:pt x="4755" y="2041"/>
                      </a:cubicBezTo>
                      <a:cubicBezTo>
                        <a:pt x="4755" y="813"/>
                        <a:pt x="3752" y="1"/>
                        <a:pt x="2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1" name="Google Shape;2181;p63"/>
                <p:cNvSpPr/>
                <p:nvPr/>
              </p:nvSpPr>
              <p:spPr>
                <a:xfrm>
                  <a:off x="4836617" y="3960407"/>
                  <a:ext cx="14849" cy="12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" h="1617" extrusionOk="0">
                      <a:moveTo>
                        <a:pt x="1089" y="0"/>
                      </a:moveTo>
                      <a:cubicBezTo>
                        <a:pt x="363" y="0"/>
                        <a:pt x="1" y="871"/>
                        <a:pt x="509" y="1379"/>
                      </a:cubicBezTo>
                      <a:cubicBezTo>
                        <a:pt x="673" y="1543"/>
                        <a:pt x="874" y="1616"/>
                        <a:pt x="1073" y="1616"/>
                      </a:cubicBezTo>
                      <a:cubicBezTo>
                        <a:pt x="1488" y="1616"/>
                        <a:pt x="1888" y="1294"/>
                        <a:pt x="1888" y="811"/>
                      </a:cubicBezTo>
                      <a:cubicBezTo>
                        <a:pt x="1888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82" name="Google Shape;2182;p63"/>
              <p:cNvGrpSpPr/>
              <p:nvPr/>
            </p:nvGrpSpPr>
            <p:grpSpPr>
              <a:xfrm>
                <a:off x="4823396" y="4110566"/>
                <a:ext cx="31405" cy="26906"/>
                <a:chOff x="4823396" y="4110566"/>
                <a:chExt cx="31405" cy="26906"/>
              </a:xfrm>
            </p:grpSpPr>
            <p:sp>
              <p:nvSpPr>
                <p:cNvPr id="2183" name="Google Shape;2183;p63"/>
                <p:cNvSpPr/>
                <p:nvPr/>
              </p:nvSpPr>
              <p:spPr>
                <a:xfrm>
                  <a:off x="4823396" y="4110566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4" name="Google Shape;2184;p63"/>
                <p:cNvSpPr/>
                <p:nvPr/>
              </p:nvSpPr>
              <p:spPr>
                <a:xfrm>
                  <a:off x="4836240" y="412014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3" y="1"/>
                      </a:moveTo>
                      <a:cubicBezTo>
                        <a:pt x="218" y="1"/>
                        <a:pt x="0" y="533"/>
                        <a:pt x="303" y="835"/>
                      </a:cubicBezTo>
                      <a:cubicBezTo>
                        <a:pt x="404" y="933"/>
                        <a:pt x="527" y="976"/>
                        <a:pt x="646" y="976"/>
                      </a:cubicBezTo>
                      <a:cubicBezTo>
                        <a:pt x="898" y="976"/>
                        <a:pt x="1137" y="784"/>
                        <a:pt x="1137" y="497"/>
                      </a:cubicBezTo>
                      <a:cubicBezTo>
                        <a:pt x="1137" y="218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85" name="Google Shape;2185;p63"/>
              <p:cNvGrpSpPr/>
              <p:nvPr/>
            </p:nvGrpSpPr>
            <p:grpSpPr>
              <a:xfrm>
                <a:off x="4838332" y="3821150"/>
                <a:ext cx="31499" cy="26898"/>
                <a:chOff x="4838332" y="3821150"/>
                <a:chExt cx="31499" cy="26898"/>
              </a:xfrm>
            </p:grpSpPr>
            <p:sp>
              <p:nvSpPr>
                <p:cNvPr id="2186" name="Google Shape;2186;p63"/>
                <p:cNvSpPr/>
                <p:nvPr/>
              </p:nvSpPr>
              <p:spPr>
                <a:xfrm>
                  <a:off x="4838332" y="3821150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1"/>
                      </a:moveTo>
                      <a:cubicBezTo>
                        <a:pt x="1865" y="1"/>
                        <a:pt x="1437" y="156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7" name="Google Shape;2187;p63"/>
                <p:cNvSpPr/>
                <p:nvPr/>
              </p:nvSpPr>
              <p:spPr>
                <a:xfrm>
                  <a:off x="4851270" y="3830824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4" y="920"/>
                        <a:pt x="526" y="964"/>
                        <a:pt x="644" y="964"/>
                      </a:cubicBezTo>
                      <a:cubicBezTo>
                        <a:pt x="893" y="964"/>
                        <a:pt x="1129" y="771"/>
                        <a:pt x="1138" y="484"/>
                      </a:cubicBezTo>
                      <a:cubicBezTo>
                        <a:pt x="1125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88" name="Google Shape;2188;p63"/>
              <p:cNvGrpSpPr/>
              <p:nvPr/>
            </p:nvGrpSpPr>
            <p:grpSpPr>
              <a:xfrm>
                <a:off x="4661275" y="3815007"/>
                <a:ext cx="36824" cy="31523"/>
                <a:chOff x="4661275" y="3815007"/>
                <a:chExt cx="36824" cy="31523"/>
              </a:xfrm>
            </p:grpSpPr>
            <p:sp>
              <p:nvSpPr>
                <p:cNvPr id="2189" name="Google Shape;2189;p63"/>
                <p:cNvSpPr/>
                <p:nvPr/>
              </p:nvSpPr>
              <p:spPr>
                <a:xfrm>
                  <a:off x="4661275" y="3815007"/>
                  <a:ext cx="36824" cy="31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2" h="4008" extrusionOk="0">
                      <a:moveTo>
                        <a:pt x="2663" y="0"/>
                      </a:moveTo>
                      <a:cubicBezTo>
                        <a:pt x="2169" y="0"/>
                        <a:pt x="1666" y="184"/>
                        <a:pt x="1258" y="596"/>
                      </a:cubicBezTo>
                      <a:cubicBezTo>
                        <a:pt x="0" y="1854"/>
                        <a:pt x="895" y="4007"/>
                        <a:pt x="2674" y="4007"/>
                      </a:cubicBezTo>
                      <a:cubicBezTo>
                        <a:pt x="3774" y="4007"/>
                        <a:pt x="4682" y="3112"/>
                        <a:pt x="4682" y="2011"/>
                      </a:cubicBezTo>
                      <a:cubicBezTo>
                        <a:pt x="4682" y="801"/>
                        <a:pt x="3692" y="0"/>
                        <a:pt x="266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0" name="Google Shape;2190;p63"/>
                <p:cNvSpPr/>
                <p:nvPr/>
              </p:nvSpPr>
              <p:spPr>
                <a:xfrm>
                  <a:off x="4676211" y="3824736"/>
                  <a:ext cx="12183" cy="12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1549" extrusionOk="0">
                      <a:moveTo>
                        <a:pt x="775" y="0"/>
                      </a:moveTo>
                      <a:cubicBezTo>
                        <a:pt x="351" y="0"/>
                        <a:pt x="0" y="339"/>
                        <a:pt x="0" y="774"/>
                      </a:cubicBezTo>
                      <a:cubicBezTo>
                        <a:pt x="0" y="1198"/>
                        <a:pt x="351" y="1549"/>
                        <a:pt x="775" y="1549"/>
                      </a:cubicBezTo>
                      <a:cubicBezTo>
                        <a:pt x="1210" y="1549"/>
                        <a:pt x="1549" y="1198"/>
                        <a:pt x="1549" y="774"/>
                      </a:cubicBezTo>
                      <a:cubicBezTo>
                        <a:pt x="1549" y="339"/>
                        <a:pt x="1210" y="0"/>
                        <a:pt x="77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91" name="Google Shape;2191;p63"/>
              <p:cNvGrpSpPr/>
              <p:nvPr/>
            </p:nvGrpSpPr>
            <p:grpSpPr>
              <a:xfrm>
                <a:off x="4558998" y="3851037"/>
                <a:ext cx="33591" cy="28699"/>
                <a:chOff x="4558998" y="3851037"/>
                <a:chExt cx="33591" cy="28699"/>
              </a:xfrm>
            </p:grpSpPr>
            <p:sp>
              <p:nvSpPr>
                <p:cNvPr id="2192" name="Google Shape;2192;p63"/>
                <p:cNvSpPr/>
                <p:nvPr/>
              </p:nvSpPr>
              <p:spPr>
                <a:xfrm>
                  <a:off x="4558998" y="3851037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30" y="0"/>
                      </a:moveTo>
                      <a:cubicBezTo>
                        <a:pt x="1980" y="0"/>
                        <a:pt x="1522" y="167"/>
                        <a:pt x="1149" y="539"/>
                      </a:cubicBezTo>
                      <a:cubicBezTo>
                        <a:pt x="0" y="1688"/>
                        <a:pt x="823" y="3648"/>
                        <a:pt x="2444" y="3648"/>
                      </a:cubicBezTo>
                      <a:cubicBezTo>
                        <a:pt x="3448" y="3648"/>
                        <a:pt x="4270" y="2838"/>
                        <a:pt x="4270" y="1822"/>
                      </a:cubicBezTo>
                      <a:cubicBezTo>
                        <a:pt x="4270" y="726"/>
                        <a:pt x="3369" y="0"/>
                        <a:pt x="24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3" name="Google Shape;2193;p63"/>
                <p:cNvSpPr/>
                <p:nvPr/>
              </p:nvSpPr>
              <p:spPr>
                <a:xfrm>
                  <a:off x="4573557" y="386069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5" y="932"/>
                        <a:pt x="1185" y="594"/>
                      </a:cubicBezTo>
                      <a:cubicBezTo>
                        <a:pt x="1185" y="267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94" name="Google Shape;2194;p63"/>
              <p:cNvGrpSpPr/>
              <p:nvPr/>
            </p:nvGrpSpPr>
            <p:grpSpPr>
              <a:xfrm>
                <a:off x="4696762" y="3638587"/>
                <a:ext cx="33591" cy="28794"/>
                <a:chOff x="4696762" y="3638587"/>
                <a:chExt cx="33591" cy="28794"/>
              </a:xfrm>
            </p:grpSpPr>
            <p:sp>
              <p:nvSpPr>
                <p:cNvPr id="2195" name="Google Shape;2195;p63"/>
                <p:cNvSpPr/>
                <p:nvPr/>
              </p:nvSpPr>
              <p:spPr>
                <a:xfrm>
                  <a:off x="4696762" y="3638587"/>
                  <a:ext cx="33591" cy="28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61" extrusionOk="0">
                      <a:moveTo>
                        <a:pt x="2426" y="1"/>
                      </a:moveTo>
                      <a:cubicBezTo>
                        <a:pt x="1978" y="1"/>
                        <a:pt x="1521" y="167"/>
                        <a:pt x="1150" y="539"/>
                      </a:cubicBezTo>
                      <a:cubicBezTo>
                        <a:pt x="0" y="1688"/>
                        <a:pt x="823" y="3660"/>
                        <a:pt x="2444" y="3660"/>
                      </a:cubicBezTo>
                      <a:cubicBezTo>
                        <a:pt x="3448" y="3648"/>
                        <a:pt x="4258" y="2838"/>
                        <a:pt x="4270" y="1834"/>
                      </a:cubicBezTo>
                      <a:cubicBezTo>
                        <a:pt x="4262" y="729"/>
                        <a:pt x="3363" y="1"/>
                        <a:pt x="24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6" name="Google Shape;2196;p63"/>
                <p:cNvSpPr/>
                <p:nvPr/>
              </p:nvSpPr>
              <p:spPr>
                <a:xfrm>
                  <a:off x="4711320" y="364824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79"/>
                        <a:pt x="0" y="606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6" y="932"/>
                        <a:pt x="1186" y="606"/>
                      </a:cubicBezTo>
                      <a:cubicBezTo>
                        <a:pt x="1186" y="279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97" name="Google Shape;2197;p63"/>
              <p:cNvGrpSpPr/>
              <p:nvPr/>
            </p:nvGrpSpPr>
            <p:grpSpPr>
              <a:xfrm>
                <a:off x="4929479" y="3939140"/>
                <a:ext cx="33497" cy="28692"/>
                <a:chOff x="4929479" y="3939140"/>
                <a:chExt cx="33497" cy="28692"/>
              </a:xfrm>
            </p:grpSpPr>
            <p:sp>
              <p:nvSpPr>
                <p:cNvPr id="2198" name="Google Shape;2198;p63"/>
                <p:cNvSpPr/>
                <p:nvPr/>
              </p:nvSpPr>
              <p:spPr>
                <a:xfrm>
                  <a:off x="4929479" y="3939140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8" y="0"/>
                        <a:pt x="1521" y="167"/>
                        <a:pt x="1149" y="539"/>
                      </a:cubicBezTo>
                      <a:cubicBezTo>
                        <a:pt x="0" y="1688"/>
                        <a:pt x="811" y="3648"/>
                        <a:pt x="2431" y="3648"/>
                      </a:cubicBezTo>
                      <a:cubicBezTo>
                        <a:pt x="3448" y="3648"/>
                        <a:pt x="4258" y="2837"/>
                        <a:pt x="4258" y="1833"/>
                      </a:cubicBezTo>
                      <a:cubicBezTo>
                        <a:pt x="4258" y="729"/>
                        <a:pt x="3361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9" name="Google Shape;2199;p63"/>
                <p:cNvSpPr/>
                <p:nvPr/>
              </p:nvSpPr>
              <p:spPr>
                <a:xfrm>
                  <a:off x="4943935" y="3948893"/>
                  <a:ext cx="9430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1186" extrusionOk="0">
                      <a:moveTo>
                        <a:pt x="593" y="0"/>
                      </a:moveTo>
                      <a:cubicBezTo>
                        <a:pt x="267" y="0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0"/>
                        <a:pt x="59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00" name="Google Shape;2200;p63"/>
              <p:cNvGrpSpPr/>
              <p:nvPr/>
            </p:nvGrpSpPr>
            <p:grpSpPr>
              <a:xfrm>
                <a:off x="4907119" y="3986039"/>
                <a:ext cx="33497" cy="28699"/>
                <a:chOff x="4907119" y="3986039"/>
                <a:chExt cx="33497" cy="28699"/>
              </a:xfrm>
            </p:grpSpPr>
            <p:sp>
              <p:nvSpPr>
                <p:cNvPr id="2201" name="Google Shape;2201;p63"/>
                <p:cNvSpPr/>
                <p:nvPr/>
              </p:nvSpPr>
              <p:spPr>
                <a:xfrm>
                  <a:off x="4907119" y="3986039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7"/>
                        <a:pt x="1149" y="540"/>
                      </a:cubicBezTo>
                      <a:cubicBezTo>
                        <a:pt x="0" y="1689"/>
                        <a:pt x="811" y="3648"/>
                        <a:pt x="2444" y="3648"/>
                      </a:cubicBezTo>
                      <a:cubicBezTo>
                        <a:pt x="3448" y="3648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2" name="Google Shape;2202;p63"/>
                <p:cNvSpPr/>
                <p:nvPr/>
              </p:nvSpPr>
              <p:spPr>
                <a:xfrm>
                  <a:off x="4921583" y="3995705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605" y="0"/>
                      </a:moveTo>
                      <a:cubicBezTo>
                        <a:pt x="266" y="0"/>
                        <a:pt x="0" y="266"/>
                        <a:pt x="0" y="593"/>
                      </a:cubicBezTo>
                      <a:cubicBezTo>
                        <a:pt x="0" y="919"/>
                        <a:pt x="266" y="1186"/>
                        <a:pt x="605" y="1186"/>
                      </a:cubicBezTo>
                      <a:cubicBezTo>
                        <a:pt x="931" y="1186"/>
                        <a:pt x="1198" y="919"/>
                        <a:pt x="1198" y="593"/>
                      </a:cubicBezTo>
                      <a:cubicBezTo>
                        <a:pt x="1198" y="266"/>
                        <a:pt x="931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03" name="Google Shape;2203;p63"/>
              <p:cNvGrpSpPr/>
              <p:nvPr/>
            </p:nvGrpSpPr>
            <p:grpSpPr>
              <a:xfrm>
                <a:off x="4911783" y="4048102"/>
                <a:ext cx="33591" cy="28762"/>
                <a:chOff x="4911783" y="4048102"/>
                <a:chExt cx="33591" cy="28762"/>
              </a:xfrm>
            </p:grpSpPr>
            <p:sp>
              <p:nvSpPr>
                <p:cNvPr id="2204" name="Google Shape;2204;p63"/>
                <p:cNvSpPr/>
                <p:nvPr/>
              </p:nvSpPr>
              <p:spPr>
                <a:xfrm>
                  <a:off x="4911783" y="4048102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2" y="0"/>
                      </a:moveTo>
                      <a:cubicBezTo>
                        <a:pt x="1974" y="0"/>
                        <a:pt x="1519" y="166"/>
                        <a:pt x="1149" y="536"/>
                      </a:cubicBezTo>
                      <a:cubicBezTo>
                        <a:pt x="0" y="1685"/>
                        <a:pt x="823" y="3657"/>
                        <a:pt x="2456" y="3657"/>
                      </a:cubicBezTo>
                      <a:cubicBezTo>
                        <a:pt x="3448" y="3645"/>
                        <a:pt x="4258" y="2834"/>
                        <a:pt x="4270" y="1842"/>
                      </a:cubicBezTo>
                      <a:cubicBezTo>
                        <a:pt x="4270" y="735"/>
                        <a:pt x="3364" y="0"/>
                        <a:pt x="242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5" name="Google Shape;2205;p63"/>
                <p:cNvSpPr/>
                <p:nvPr/>
              </p:nvSpPr>
              <p:spPr>
                <a:xfrm>
                  <a:off x="4926333" y="4057831"/>
                  <a:ext cx="9336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6" extrusionOk="0">
                      <a:moveTo>
                        <a:pt x="594" y="0"/>
                      </a:moveTo>
                      <a:cubicBezTo>
                        <a:pt x="267" y="0"/>
                        <a:pt x="1" y="266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6"/>
                        <a:pt x="920" y="0"/>
                        <a:pt x="59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06" name="Google Shape;2206;p63"/>
              <p:cNvSpPr/>
              <p:nvPr/>
            </p:nvSpPr>
            <p:spPr>
              <a:xfrm>
                <a:off x="4713506" y="3934476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2" y="0"/>
                    </a:moveTo>
                    <a:cubicBezTo>
                      <a:pt x="1974" y="0"/>
                      <a:pt x="1518" y="167"/>
                      <a:pt x="1150" y="539"/>
                    </a:cubicBezTo>
                    <a:cubicBezTo>
                      <a:pt x="0" y="1688"/>
                      <a:pt x="811" y="3648"/>
                      <a:pt x="2432" y="3648"/>
                    </a:cubicBezTo>
                    <a:cubicBezTo>
                      <a:pt x="3436" y="3648"/>
                      <a:pt x="4258" y="2838"/>
                      <a:pt x="4258" y="1821"/>
                    </a:cubicBezTo>
                    <a:cubicBezTo>
                      <a:pt x="4258" y="726"/>
                      <a:pt x="3357" y="0"/>
                      <a:pt x="242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2207;p63"/>
              <p:cNvSpPr/>
              <p:nvPr/>
            </p:nvSpPr>
            <p:spPr>
              <a:xfrm>
                <a:off x="4727970" y="394413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593"/>
                    </a:cubicBezTo>
                    <a:cubicBezTo>
                      <a:pt x="1186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08" name="Google Shape;2208;p63"/>
              <p:cNvGrpSpPr/>
              <p:nvPr/>
            </p:nvGrpSpPr>
            <p:grpSpPr>
              <a:xfrm>
                <a:off x="4762623" y="3837847"/>
                <a:ext cx="42416" cy="36273"/>
                <a:chOff x="4762623" y="3837847"/>
                <a:chExt cx="42416" cy="36273"/>
              </a:xfrm>
            </p:grpSpPr>
            <p:sp>
              <p:nvSpPr>
                <p:cNvPr id="2209" name="Google Shape;2209;p63"/>
                <p:cNvSpPr/>
                <p:nvPr/>
              </p:nvSpPr>
              <p:spPr>
                <a:xfrm>
                  <a:off x="4762623" y="3837847"/>
                  <a:ext cx="42416" cy="36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3" h="4612" extrusionOk="0">
                      <a:moveTo>
                        <a:pt x="3064" y="1"/>
                      </a:moveTo>
                      <a:cubicBezTo>
                        <a:pt x="2496" y="1"/>
                        <a:pt x="1918" y="211"/>
                        <a:pt x="1449" y="680"/>
                      </a:cubicBezTo>
                      <a:cubicBezTo>
                        <a:pt x="1" y="2128"/>
                        <a:pt x="1033" y="4611"/>
                        <a:pt x="3067" y="4611"/>
                      </a:cubicBezTo>
                      <a:cubicBezTo>
                        <a:pt x="3072" y="4611"/>
                        <a:pt x="3077" y="4611"/>
                        <a:pt x="3082" y="4611"/>
                      </a:cubicBezTo>
                      <a:cubicBezTo>
                        <a:pt x="4352" y="4611"/>
                        <a:pt x="5380" y="3583"/>
                        <a:pt x="5392" y="2313"/>
                      </a:cubicBezTo>
                      <a:cubicBezTo>
                        <a:pt x="5392" y="921"/>
                        <a:pt x="4251" y="1"/>
                        <a:pt x="306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0" name="Google Shape;2210;p63"/>
                <p:cNvSpPr/>
                <p:nvPr/>
              </p:nvSpPr>
              <p:spPr>
                <a:xfrm>
                  <a:off x="4775538" y="3847568"/>
                  <a:ext cx="19796" cy="16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2156" extrusionOk="0">
                      <a:moveTo>
                        <a:pt x="1440" y="0"/>
                      </a:moveTo>
                      <a:cubicBezTo>
                        <a:pt x="484" y="0"/>
                        <a:pt x="0" y="1162"/>
                        <a:pt x="678" y="1839"/>
                      </a:cubicBezTo>
                      <a:cubicBezTo>
                        <a:pt x="896" y="2058"/>
                        <a:pt x="1165" y="2155"/>
                        <a:pt x="1429" y="2155"/>
                      </a:cubicBezTo>
                      <a:cubicBezTo>
                        <a:pt x="1984" y="2155"/>
                        <a:pt x="2517" y="1724"/>
                        <a:pt x="2517" y="1077"/>
                      </a:cubicBezTo>
                      <a:cubicBezTo>
                        <a:pt x="2517" y="484"/>
                        <a:pt x="2045" y="0"/>
                        <a:pt x="144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11" name="Google Shape;2211;p63"/>
              <p:cNvGrpSpPr/>
              <p:nvPr/>
            </p:nvGrpSpPr>
            <p:grpSpPr>
              <a:xfrm>
                <a:off x="4746044" y="4104966"/>
                <a:ext cx="33497" cy="28699"/>
                <a:chOff x="4746044" y="4104966"/>
                <a:chExt cx="33497" cy="28699"/>
              </a:xfrm>
            </p:grpSpPr>
            <p:sp>
              <p:nvSpPr>
                <p:cNvPr id="2212" name="Google Shape;2212;p63"/>
                <p:cNvSpPr/>
                <p:nvPr/>
              </p:nvSpPr>
              <p:spPr>
                <a:xfrm>
                  <a:off x="4746044" y="4104966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8" y="1"/>
                      </a:moveTo>
                      <a:cubicBezTo>
                        <a:pt x="1979" y="1"/>
                        <a:pt x="1522" y="167"/>
                        <a:pt x="1150" y="540"/>
                      </a:cubicBezTo>
                      <a:cubicBezTo>
                        <a:pt x="0" y="1677"/>
                        <a:pt x="811" y="3648"/>
                        <a:pt x="2432" y="3648"/>
                      </a:cubicBezTo>
                      <a:cubicBezTo>
                        <a:pt x="3436" y="3648"/>
                        <a:pt x="4259" y="2826"/>
                        <a:pt x="4259" y="1822"/>
                      </a:cubicBezTo>
                      <a:cubicBezTo>
                        <a:pt x="4259" y="726"/>
                        <a:pt x="3363" y="1"/>
                        <a:pt x="24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3" name="Google Shape;2213;p63"/>
                <p:cNvSpPr/>
                <p:nvPr/>
              </p:nvSpPr>
              <p:spPr>
                <a:xfrm>
                  <a:off x="4758887" y="4114632"/>
                  <a:ext cx="11042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2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5" y="1191"/>
                        <a:pt x="792" y="1191"/>
                      </a:cubicBezTo>
                      <a:cubicBezTo>
                        <a:pt x="1099" y="1191"/>
                        <a:pt x="1396" y="953"/>
                        <a:pt x="1404" y="593"/>
                      </a:cubicBezTo>
                      <a:cubicBezTo>
                        <a:pt x="1404" y="266"/>
                        <a:pt x="1126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14" name="Google Shape;2214;p63"/>
              <p:cNvGrpSpPr/>
              <p:nvPr/>
            </p:nvGrpSpPr>
            <p:grpSpPr>
              <a:xfrm>
                <a:off x="4859646" y="4162554"/>
                <a:ext cx="33591" cy="28762"/>
                <a:chOff x="4859646" y="4162554"/>
                <a:chExt cx="33591" cy="28762"/>
              </a:xfrm>
            </p:grpSpPr>
            <p:sp>
              <p:nvSpPr>
                <p:cNvPr id="2215" name="Google Shape;2215;p63"/>
                <p:cNvSpPr/>
                <p:nvPr/>
              </p:nvSpPr>
              <p:spPr>
                <a:xfrm>
                  <a:off x="4859646" y="4162554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3" y="0"/>
                      </a:moveTo>
                      <a:cubicBezTo>
                        <a:pt x="1975" y="0"/>
                        <a:pt x="1520" y="166"/>
                        <a:pt x="1149" y="536"/>
                      </a:cubicBezTo>
                      <a:cubicBezTo>
                        <a:pt x="0" y="1685"/>
                        <a:pt x="823" y="3657"/>
                        <a:pt x="2444" y="3657"/>
                      </a:cubicBezTo>
                      <a:cubicBezTo>
                        <a:pt x="3448" y="3657"/>
                        <a:pt x="4258" y="2834"/>
                        <a:pt x="4270" y="1830"/>
                      </a:cubicBezTo>
                      <a:cubicBezTo>
                        <a:pt x="4270" y="732"/>
                        <a:pt x="3365" y="0"/>
                        <a:pt x="24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6" name="Google Shape;2216;p63"/>
                <p:cNvSpPr/>
                <p:nvPr/>
              </p:nvSpPr>
              <p:spPr>
                <a:xfrm>
                  <a:off x="4874196" y="4172283"/>
                  <a:ext cx="9336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7" extrusionOk="0">
                      <a:moveTo>
                        <a:pt x="594" y="1"/>
                      </a:moveTo>
                      <a:cubicBezTo>
                        <a:pt x="267" y="1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7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17" name="Google Shape;2217;p63"/>
            <p:cNvGrpSpPr/>
            <p:nvPr/>
          </p:nvGrpSpPr>
          <p:grpSpPr>
            <a:xfrm>
              <a:off x="3597785" y="3274438"/>
              <a:ext cx="855610" cy="1122100"/>
              <a:chOff x="3597785" y="3274438"/>
              <a:chExt cx="855610" cy="1122100"/>
            </a:xfrm>
          </p:grpSpPr>
          <p:grpSp>
            <p:nvGrpSpPr>
              <p:cNvPr id="2218" name="Google Shape;2218;p63"/>
              <p:cNvGrpSpPr/>
              <p:nvPr/>
            </p:nvGrpSpPr>
            <p:grpSpPr>
              <a:xfrm>
                <a:off x="3617857" y="3284717"/>
                <a:ext cx="826785" cy="1099165"/>
                <a:chOff x="3617857" y="3284717"/>
                <a:chExt cx="826785" cy="1099165"/>
              </a:xfrm>
            </p:grpSpPr>
            <p:sp>
              <p:nvSpPr>
                <p:cNvPr id="2219" name="Google Shape;2219;p63"/>
                <p:cNvSpPr/>
                <p:nvPr/>
              </p:nvSpPr>
              <p:spPr>
                <a:xfrm>
                  <a:off x="4155028" y="3869354"/>
                  <a:ext cx="289613" cy="514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23" h="65420" fill="none" extrusionOk="0">
                      <a:moveTo>
                        <a:pt x="5928" y="64827"/>
                      </a:moveTo>
                      <a:lnTo>
                        <a:pt x="6158" y="49755"/>
                      </a:lnTo>
                      <a:lnTo>
                        <a:pt x="8202" y="42327"/>
                      </a:lnTo>
                      <a:lnTo>
                        <a:pt x="8795" y="36351"/>
                      </a:lnTo>
                      <a:lnTo>
                        <a:pt x="8795" y="28912"/>
                      </a:lnTo>
                      <a:lnTo>
                        <a:pt x="3049" y="23347"/>
                      </a:lnTo>
                      <a:lnTo>
                        <a:pt x="0" y="12291"/>
                      </a:lnTo>
                      <a:lnTo>
                        <a:pt x="11601" y="1"/>
                      </a:lnTo>
                      <a:lnTo>
                        <a:pt x="19319" y="4259"/>
                      </a:lnTo>
                      <a:lnTo>
                        <a:pt x="27266" y="11747"/>
                      </a:lnTo>
                      <a:lnTo>
                        <a:pt x="36823" y="15472"/>
                      </a:lnTo>
                      <a:lnTo>
                        <a:pt x="34827" y="25803"/>
                      </a:lnTo>
                      <a:lnTo>
                        <a:pt x="26722" y="36944"/>
                      </a:lnTo>
                      <a:lnTo>
                        <a:pt x="19924" y="49198"/>
                      </a:lnTo>
                      <a:lnTo>
                        <a:pt x="11008" y="60690"/>
                      </a:lnTo>
                      <a:lnTo>
                        <a:pt x="5335" y="6542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0" name="Google Shape;2220;p63"/>
                <p:cNvSpPr/>
                <p:nvPr/>
              </p:nvSpPr>
              <p:spPr>
                <a:xfrm>
                  <a:off x="3617857" y="3284717"/>
                  <a:ext cx="662957" cy="68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292" h="87218" fill="none" extrusionOk="0">
                      <a:moveTo>
                        <a:pt x="79900" y="75157"/>
                      </a:moveTo>
                      <a:lnTo>
                        <a:pt x="77916" y="83262"/>
                      </a:lnTo>
                      <a:lnTo>
                        <a:pt x="68299" y="87218"/>
                      </a:lnTo>
                      <a:lnTo>
                        <a:pt x="61610" y="72314"/>
                      </a:lnTo>
                      <a:lnTo>
                        <a:pt x="48376" y="64524"/>
                      </a:lnTo>
                      <a:lnTo>
                        <a:pt x="37489" y="50685"/>
                      </a:lnTo>
                      <a:lnTo>
                        <a:pt x="32771" y="39181"/>
                      </a:lnTo>
                      <a:lnTo>
                        <a:pt x="28525" y="27000"/>
                      </a:lnTo>
                      <a:lnTo>
                        <a:pt x="19779" y="19379"/>
                      </a:lnTo>
                      <a:lnTo>
                        <a:pt x="1" y="14057"/>
                      </a:lnTo>
                      <a:lnTo>
                        <a:pt x="5227" y="0"/>
                      </a:lnTo>
                      <a:lnTo>
                        <a:pt x="40380" y="3605"/>
                      </a:lnTo>
                      <a:lnTo>
                        <a:pt x="53662" y="9254"/>
                      </a:lnTo>
                      <a:lnTo>
                        <a:pt x="56711" y="17734"/>
                      </a:lnTo>
                      <a:lnTo>
                        <a:pt x="69727" y="26177"/>
                      </a:lnTo>
                      <a:lnTo>
                        <a:pt x="84291" y="20649"/>
                      </a:lnTo>
                      <a:lnTo>
                        <a:pt x="79465" y="38165"/>
                      </a:lnTo>
                      <a:lnTo>
                        <a:pt x="72207" y="46960"/>
                      </a:lnTo>
                      <a:lnTo>
                        <a:pt x="64791" y="54677"/>
                      </a:lnTo>
                      <a:lnTo>
                        <a:pt x="54497" y="63206"/>
                      </a:lnTo>
                      <a:lnTo>
                        <a:pt x="62094" y="63556"/>
                      </a:lnTo>
                      <a:lnTo>
                        <a:pt x="66098" y="74335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1" name="Google Shape;2221;p63"/>
                <p:cNvSpPr/>
                <p:nvPr/>
              </p:nvSpPr>
              <p:spPr>
                <a:xfrm>
                  <a:off x="4230666" y="3943372"/>
                  <a:ext cx="15612" cy="77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9909" fill="none" extrusionOk="0">
                      <a:moveTo>
                        <a:pt x="1984" y="9908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2" name="Google Shape;2222;p63"/>
                <p:cNvSpPr/>
                <p:nvPr/>
              </p:nvSpPr>
              <p:spPr>
                <a:xfrm>
                  <a:off x="4230666" y="3902843"/>
                  <a:ext cx="138817" cy="116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50" h="14868" fill="none" extrusionOk="0">
                      <a:moveTo>
                        <a:pt x="11952" y="14868"/>
                      </a:moveTo>
                      <a:lnTo>
                        <a:pt x="0" y="4670"/>
                      </a:lnTo>
                      <a:lnTo>
                        <a:pt x="9702" y="1"/>
                      </a:lnTo>
                      <a:lnTo>
                        <a:pt x="17649" y="7489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3" name="Google Shape;2223;p63"/>
                <p:cNvSpPr/>
                <p:nvPr/>
              </p:nvSpPr>
              <p:spPr>
                <a:xfrm>
                  <a:off x="4234473" y="3939573"/>
                  <a:ext cx="143953" cy="22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3" h="2819" fill="none" extrusionOk="0">
                      <a:moveTo>
                        <a:pt x="0" y="0"/>
                      </a:moveTo>
                      <a:lnTo>
                        <a:pt x="18303" y="2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4" name="Google Shape;2224;p63"/>
                <p:cNvSpPr/>
                <p:nvPr/>
              </p:nvSpPr>
              <p:spPr>
                <a:xfrm>
                  <a:off x="4300405" y="4023579"/>
                  <a:ext cx="24264" cy="1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5" h="14323" fill="none" extrusionOk="0">
                      <a:moveTo>
                        <a:pt x="0" y="14323"/>
                      </a:moveTo>
                      <a:lnTo>
                        <a:pt x="308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5" name="Google Shape;2225;p63"/>
                <p:cNvSpPr/>
                <p:nvPr/>
              </p:nvSpPr>
              <p:spPr>
                <a:xfrm>
                  <a:off x="4324661" y="4019772"/>
                  <a:ext cx="40544" cy="140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5" h="17820" fill="none" extrusionOk="0">
                      <a:moveTo>
                        <a:pt x="1" y="1"/>
                      </a:moveTo>
                      <a:lnTo>
                        <a:pt x="5154" y="17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6" name="Google Shape;2226;p63"/>
                <p:cNvSpPr/>
                <p:nvPr/>
              </p:nvSpPr>
              <p:spPr>
                <a:xfrm>
                  <a:off x="4324661" y="4019772"/>
                  <a:ext cx="104282" cy="52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9" h="6678" fill="none" extrusionOk="0">
                      <a:moveTo>
                        <a:pt x="1" y="1"/>
                      </a:moveTo>
                      <a:lnTo>
                        <a:pt x="13259" y="667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7" name="Google Shape;2227;p63"/>
                <p:cNvSpPr/>
                <p:nvPr/>
              </p:nvSpPr>
              <p:spPr>
                <a:xfrm>
                  <a:off x="4328467" y="3989901"/>
                  <a:ext cx="113421" cy="29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21" h="3799" fill="none" extrusionOk="0">
                      <a:moveTo>
                        <a:pt x="14420" y="0"/>
                      </a:moveTo>
                      <a:lnTo>
                        <a:pt x="1" y="379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8" name="Google Shape;2228;p63"/>
                <p:cNvSpPr/>
                <p:nvPr/>
              </p:nvSpPr>
              <p:spPr>
                <a:xfrm>
                  <a:off x="4224193" y="4019772"/>
                  <a:ext cx="23886" cy="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" h="9787" fill="none" extrusionOk="0">
                      <a:moveTo>
                        <a:pt x="1" y="9787"/>
                      </a:moveTo>
                      <a:lnTo>
                        <a:pt x="303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9" name="Google Shape;2229;p63"/>
                <p:cNvSpPr/>
                <p:nvPr/>
              </p:nvSpPr>
              <p:spPr>
                <a:xfrm>
                  <a:off x="4248071" y="4019772"/>
                  <a:ext cx="52342" cy="116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5" h="14807" fill="none" extrusionOk="0">
                      <a:moveTo>
                        <a:pt x="1" y="1"/>
                      </a:moveTo>
                      <a:lnTo>
                        <a:pt x="6654" y="1480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0" name="Google Shape;2230;p63"/>
                <p:cNvSpPr/>
                <p:nvPr/>
              </p:nvSpPr>
              <p:spPr>
                <a:xfrm>
                  <a:off x="4300405" y="4138982"/>
                  <a:ext cx="6567" cy="119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15134" fill="none" extrusionOk="0">
                      <a:moveTo>
                        <a:pt x="0" y="1"/>
                      </a:moveTo>
                      <a:lnTo>
                        <a:pt x="835" y="151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1" name="Google Shape;2231;p63"/>
                <p:cNvSpPr/>
                <p:nvPr/>
              </p:nvSpPr>
              <p:spPr>
                <a:xfrm>
                  <a:off x="4219726" y="4200164"/>
                  <a:ext cx="85343" cy="60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1" h="7694" fill="none" extrusionOk="0">
                      <a:moveTo>
                        <a:pt x="0" y="0"/>
                      </a:moveTo>
                      <a:lnTo>
                        <a:pt x="10851" y="76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2" name="Google Shape;2232;p63"/>
                <p:cNvSpPr/>
                <p:nvPr/>
              </p:nvSpPr>
              <p:spPr>
                <a:xfrm>
                  <a:off x="4223430" y="4137275"/>
                  <a:ext cx="81930" cy="15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7" h="1924" fill="none" extrusionOk="0">
                      <a:moveTo>
                        <a:pt x="1" y="1923"/>
                      </a:moveTo>
                      <a:lnTo>
                        <a:pt x="10416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3" name="Google Shape;2233;p63"/>
                <p:cNvSpPr/>
                <p:nvPr/>
              </p:nvSpPr>
              <p:spPr>
                <a:xfrm>
                  <a:off x="4303638" y="4138982"/>
                  <a:ext cx="59947" cy="2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2" h="3038" fill="none" extrusionOk="0">
                      <a:moveTo>
                        <a:pt x="7621" y="3037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4" name="Google Shape;2234;p63"/>
                <p:cNvSpPr/>
                <p:nvPr/>
              </p:nvSpPr>
              <p:spPr>
                <a:xfrm>
                  <a:off x="4201644" y="4267237"/>
                  <a:ext cx="39970" cy="7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2" h="9811" fill="none" extrusionOk="0">
                      <a:moveTo>
                        <a:pt x="1" y="0"/>
                      </a:moveTo>
                      <a:lnTo>
                        <a:pt x="5081" y="981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5" name="Google Shape;2235;p63"/>
                <p:cNvSpPr/>
                <p:nvPr/>
              </p:nvSpPr>
              <p:spPr>
                <a:xfrm>
                  <a:off x="4203831" y="4258003"/>
                  <a:ext cx="103142" cy="9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1175" fill="none" extrusionOk="0">
                      <a:moveTo>
                        <a:pt x="1" y="1174"/>
                      </a:moveTo>
                      <a:lnTo>
                        <a:pt x="1311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6" name="Google Shape;2236;p63"/>
                <p:cNvSpPr/>
                <p:nvPr/>
              </p:nvSpPr>
              <p:spPr>
                <a:xfrm>
                  <a:off x="4179001" y="3943372"/>
                  <a:ext cx="51673" cy="104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0" h="13344" fill="none" extrusionOk="0">
                      <a:moveTo>
                        <a:pt x="1" y="13344"/>
                      </a:moveTo>
                      <a:lnTo>
                        <a:pt x="656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7" name="Google Shape;2237;p63"/>
                <p:cNvSpPr/>
                <p:nvPr/>
              </p:nvSpPr>
              <p:spPr>
                <a:xfrm>
                  <a:off x="4248071" y="4019772"/>
                  <a:ext cx="76597" cy="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9" h="1" fill="none" extrusionOk="0">
                      <a:moveTo>
                        <a:pt x="1" y="1"/>
                      </a:moveTo>
                      <a:lnTo>
                        <a:pt x="973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8" name="Google Shape;2238;p63"/>
                <p:cNvSpPr/>
                <p:nvPr/>
              </p:nvSpPr>
              <p:spPr>
                <a:xfrm>
                  <a:off x="4219529" y="4138982"/>
                  <a:ext cx="84116" cy="632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5" h="8046" fill="none" extrusionOk="0">
                      <a:moveTo>
                        <a:pt x="1" y="8045"/>
                      </a:moveTo>
                      <a:lnTo>
                        <a:pt x="1069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9" name="Google Shape;2239;p63"/>
                <p:cNvSpPr/>
                <p:nvPr/>
              </p:nvSpPr>
              <p:spPr>
                <a:xfrm>
                  <a:off x="3654964" y="3289853"/>
                  <a:ext cx="46820" cy="63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" h="8118" fill="none" extrusionOk="0">
                      <a:moveTo>
                        <a:pt x="1" y="0"/>
                      </a:moveTo>
                      <a:lnTo>
                        <a:pt x="5952" y="811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0" name="Google Shape;2240;p63"/>
                <p:cNvSpPr/>
                <p:nvPr/>
              </p:nvSpPr>
              <p:spPr>
                <a:xfrm>
                  <a:off x="3619760" y="3353693"/>
                  <a:ext cx="85736" cy="3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1" h="4670" fill="none" extrusionOk="0">
                      <a:moveTo>
                        <a:pt x="1" y="4670"/>
                      </a:moveTo>
                      <a:lnTo>
                        <a:pt x="1090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1" name="Google Shape;2241;p63"/>
                <p:cNvSpPr/>
                <p:nvPr/>
              </p:nvSpPr>
              <p:spPr>
                <a:xfrm>
                  <a:off x="3703011" y="3354739"/>
                  <a:ext cx="70415" cy="7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53" h="10089" fill="none" extrusionOk="0">
                      <a:moveTo>
                        <a:pt x="1" y="0"/>
                      </a:moveTo>
                      <a:lnTo>
                        <a:pt x="8952" y="1008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2" name="Google Shape;2242;p63"/>
                <p:cNvSpPr/>
                <p:nvPr/>
              </p:nvSpPr>
              <p:spPr>
                <a:xfrm>
                  <a:off x="3779884" y="3366443"/>
                  <a:ext cx="34449" cy="6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0" h="8601" fill="none" extrusionOk="0">
                      <a:moveTo>
                        <a:pt x="1" y="8601"/>
                      </a:moveTo>
                      <a:lnTo>
                        <a:pt x="438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3" name="Google Shape;2243;p63"/>
                <p:cNvSpPr/>
                <p:nvPr/>
              </p:nvSpPr>
              <p:spPr>
                <a:xfrm>
                  <a:off x="3701776" y="3353693"/>
                  <a:ext cx="116363" cy="12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95" h="1622" fill="none" extrusionOk="0">
                      <a:moveTo>
                        <a:pt x="14795" y="162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4" name="Google Shape;2244;p63"/>
                <p:cNvSpPr/>
                <p:nvPr/>
              </p:nvSpPr>
              <p:spPr>
                <a:xfrm>
                  <a:off x="3701776" y="3313063"/>
                  <a:ext cx="227204" cy="40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8" h="5167" fill="none" extrusionOk="0">
                      <a:moveTo>
                        <a:pt x="28887" y="1"/>
                      </a:moveTo>
                      <a:lnTo>
                        <a:pt x="0" y="51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5" name="Google Shape;2245;p63"/>
                <p:cNvSpPr/>
                <p:nvPr/>
              </p:nvSpPr>
              <p:spPr>
                <a:xfrm>
                  <a:off x="3888633" y="3313063"/>
                  <a:ext cx="40347" cy="114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0" h="14554" fill="none" extrusionOk="0">
                      <a:moveTo>
                        <a:pt x="5129" y="1"/>
                      </a:moveTo>
                      <a:lnTo>
                        <a:pt x="0" y="14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6" name="Google Shape;2246;p63"/>
                <p:cNvSpPr/>
                <p:nvPr/>
              </p:nvSpPr>
              <p:spPr>
                <a:xfrm>
                  <a:off x="3814325" y="3366443"/>
                  <a:ext cx="74316" cy="61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9" h="7767" fill="none" extrusionOk="0">
                      <a:moveTo>
                        <a:pt x="1" y="0"/>
                      </a:moveTo>
                      <a:lnTo>
                        <a:pt x="9448" y="77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7" name="Google Shape;2247;p63"/>
                <p:cNvSpPr/>
                <p:nvPr/>
              </p:nvSpPr>
              <p:spPr>
                <a:xfrm>
                  <a:off x="3838399" y="3427522"/>
                  <a:ext cx="50242" cy="67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8" h="8614" fill="none" extrusionOk="0">
                      <a:moveTo>
                        <a:pt x="0" y="8613"/>
                      </a:moveTo>
                      <a:lnTo>
                        <a:pt x="638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8" name="Google Shape;2248;p63"/>
                <p:cNvSpPr/>
                <p:nvPr/>
              </p:nvSpPr>
              <p:spPr>
                <a:xfrm>
                  <a:off x="3814325" y="3313063"/>
                  <a:ext cx="114656" cy="5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78" h="6788" fill="none" extrusionOk="0">
                      <a:moveTo>
                        <a:pt x="1" y="6787"/>
                      </a:moveTo>
                      <a:lnTo>
                        <a:pt x="1457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9" name="Google Shape;2249;p63"/>
                <p:cNvSpPr/>
                <p:nvPr/>
              </p:nvSpPr>
              <p:spPr>
                <a:xfrm>
                  <a:off x="3888633" y="3427522"/>
                  <a:ext cx="55377" cy="76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1" h="9690" fill="none" extrusionOk="0">
                      <a:moveTo>
                        <a:pt x="0" y="0"/>
                      </a:moveTo>
                      <a:lnTo>
                        <a:pt x="7041" y="9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0" name="Google Shape;2250;p63"/>
                <p:cNvSpPr/>
                <p:nvPr/>
              </p:nvSpPr>
              <p:spPr>
                <a:xfrm>
                  <a:off x="3944003" y="3406208"/>
                  <a:ext cx="40631" cy="97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12400" fill="none" extrusionOk="0">
                      <a:moveTo>
                        <a:pt x="1" y="12400"/>
                      </a:moveTo>
                      <a:lnTo>
                        <a:pt x="516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1" name="Google Shape;2251;p63"/>
                <p:cNvSpPr/>
                <p:nvPr/>
              </p:nvSpPr>
              <p:spPr>
                <a:xfrm>
                  <a:off x="3984625" y="3357500"/>
                  <a:ext cx="55291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0" h="6194" fill="none" extrusionOk="0">
                      <a:moveTo>
                        <a:pt x="1" y="6194"/>
                      </a:moveTo>
                      <a:lnTo>
                        <a:pt x="7029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2" name="Google Shape;2252;p63"/>
                <p:cNvSpPr/>
                <p:nvPr/>
              </p:nvSpPr>
              <p:spPr>
                <a:xfrm>
                  <a:off x="3888633" y="3406208"/>
                  <a:ext cx="96000" cy="21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6" h="2711" fill="none" extrusionOk="0">
                      <a:moveTo>
                        <a:pt x="0" y="2710"/>
                      </a:moveTo>
                      <a:lnTo>
                        <a:pt x="1220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3" name="Google Shape;2253;p63"/>
                <p:cNvSpPr/>
                <p:nvPr/>
              </p:nvSpPr>
              <p:spPr>
                <a:xfrm>
                  <a:off x="3984625" y="3406208"/>
                  <a:ext cx="42251" cy="136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2" h="17336" fill="none" extrusionOk="0">
                      <a:moveTo>
                        <a:pt x="1" y="1"/>
                      </a:moveTo>
                      <a:lnTo>
                        <a:pt x="5372" y="17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4" name="Google Shape;2254;p63"/>
                <p:cNvSpPr/>
                <p:nvPr/>
              </p:nvSpPr>
              <p:spPr>
                <a:xfrm>
                  <a:off x="4026868" y="3427522"/>
                  <a:ext cx="35597" cy="115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6" h="14626" fill="none" extrusionOk="0">
                      <a:moveTo>
                        <a:pt x="1" y="14625"/>
                      </a:moveTo>
                      <a:lnTo>
                        <a:pt x="452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5" name="Google Shape;2255;p63"/>
                <p:cNvSpPr/>
                <p:nvPr/>
              </p:nvSpPr>
              <p:spPr>
                <a:xfrm>
                  <a:off x="3876261" y="3542548"/>
                  <a:ext cx="150615" cy="52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50" h="6618" fill="none" extrusionOk="0">
                      <a:moveTo>
                        <a:pt x="1" y="6617"/>
                      </a:moveTo>
                      <a:lnTo>
                        <a:pt x="1915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6" name="Google Shape;2256;p63"/>
                <p:cNvSpPr/>
                <p:nvPr/>
              </p:nvSpPr>
              <p:spPr>
                <a:xfrm>
                  <a:off x="4006702" y="3542548"/>
                  <a:ext cx="20174" cy="99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5" h="12593" fill="none" extrusionOk="0">
                      <a:moveTo>
                        <a:pt x="2565" y="0"/>
                      </a:moveTo>
                      <a:lnTo>
                        <a:pt x="0" y="1259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7" name="Google Shape;2257;p63"/>
                <p:cNvSpPr/>
                <p:nvPr/>
              </p:nvSpPr>
              <p:spPr>
                <a:xfrm>
                  <a:off x="3912700" y="3641584"/>
                  <a:ext cx="97817" cy="41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7" h="5312" fill="none" extrusionOk="0">
                      <a:moveTo>
                        <a:pt x="1" y="5311"/>
                      </a:moveTo>
                      <a:lnTo>
                        <a:pt x="1243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8" name="Google Shape;2258;p63"/>
                <p:cNvSpPr/>
                <p:nvPr/>
              </p:nvSpPr>
              <p:spPr>
                <a:xfrm>
                  <a:off x="3875601" y="3503726"/>
                  <a:ext cx="68410" cy="89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8" h="11336" fill="none" extrusionOk="0">
                      <a:moveTo>
                        <a:pt x="8698" y="1"/>
                      </a:moveTo>
                      <a:lnTo>
                        <a:pt x="0" y="11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9" name="Google Shape;2259;p63"/>
                <p:cNvSpPr/>
                <p:nvPr/>
              </p:nvSpPr>
              <p:spPr>
                <a:xfrm>
                  <a:off x="3944003" y="3503726"/>
                  <a:ext cx="89441" cy="36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2" h="4598" fill="none" extrusionOk="0">
                      <a:moveTo>
                        <a:pt x="1" y="1"/>
                      </a:moveTo>
                      <a:lnTo>
                        <a:pt x="11372" y="459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0" name="Google Shape;2260;p63"/>
                <p:cNvSpPr/>
                <p:nvPr/>
              </p:nvSpPr>
              <p:spPr>
                <a:xfrm>
                  <a:off x="4033436" y="3490599"/>
                  <a:ext cx="132824" cy="49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88" h="6267" fill="none" extrusionOk="0">
                      <a:moveTo>
                        <a:pt x="1" y="6267"/>
                      </a:moveTo>
                      <a:lnTo>
                        <a:pt x="16888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1" name="Google Shape;2261;p63"/>
                <p:cNvSpPr/>
                <p:nvPr/>
              </p:nvSpPr>
              <p:spPr>
                <a:xfrm>
                  <a:off x="4166252" y="3490599"/>
                  <a:ext cx="73459" cy="95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0" h="12146" fill="none" extrusionOk="0">
                      <a:moveTo>
                        <a:pt x="1" y="0"/>
                      </a:moveTo>
                      <a:lnTo>
                        <a:pt x="9339" y="1214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2" name="Google Shape;2262;p63"/>
                <p:cNvSpPr/>
                <p:nvPr/>
              </p:nvSpPr>
              <p:spPr>
                <a:xfrm>
                  <a:off x="4027726" y="3539882"/>
                  <a:ext cx="211985" cy="39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53" h="5082" fill="none" extrusionOk="0">
                      <a:moveTo>
                        <a:pt x="26952" y="508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3" name="Google Shape;2263;p63"/>
                <p:cNvSpPr/>
                <p:nvPr/>
              </p:nvSpPr>
              <p:spPr>
                <a:xfrm>
                  <a:off x="4027726" y="3539882"/>
                  <a:ext cx="99720" cy="174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79" h="22235" fill="none" extrusionOk="0">
                      <a:moveTo>
                        <a:pt x="1" y="1"/>
                      </a:moveTo>
                      <a:lnTo>
                        <a:pt x="12678" y="222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4" name="Google Shape;2264;p63"/>
                <p:cNvSpPr/>
                <p:nvPr/>
              </p:nvSpPr>
              <p:spPr>
                <a:xfrm>
                  <a:off x="4027726" y="3539882"/>
                  <a:ext cx="159754" cy="111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12" h="14203" fill="none" extrusionOk="0">
                      <a:moveTo>
                        <a:pt x="1" y="1"/>
                      </a:moveTo>
                      <a:lnTo>
                        <a:pt x="20311" y="142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5" name="Google Shape;2265;p63"/>
                <p:cNvSpPr/>
                <p:nvPr/>
              </p:nvSpPr>
              <p:spPr>
                <a:xfrm>
                  <a:off x="4006702" y="3641584"/>
                  <a:ext cx="120743" cy="73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2" h="9304" fill="none" extrusionOk="0">
                      <a:moveTo>
                        <a:pt x="0" y="1"/>
                      </a:moveTo>
                      <a:lnTo>
                        <a:pt x="15351" y="930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6" name="Google Shape;2266;p63"/>
                <p:cNvSpPr/>
                <p:nvPr/>
              </p:nvSpPr>
              <p:spPr>
                <a:xfrm>
                  <a:off x="4006702" y="3641584"/>
                  <a:ext cx="39773" cy="14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7" h="17832" fill="none" extrusionOk="0">
                      <a:moveTo>
                        <a:pt x="5057" y="17832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7" name="Google Shape;2267;p63"/>
                <p:cNvSpPr/>
                <p:nvPr/>
              </p:nvSpPr>
              <p:spPr>
                <a:xfrm>
                  <a:off x="3996423" y="3784585"/>
                  <a:ext cx="51862" cy="10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4" h="1307" fill="none" extrusionOk="0">
                      <a:moveTo>
                        <a:pt x="1" y="1307"/>
                      </a:moveTo>
                      <a:lnTo>
                        <a:pt x="659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8" name="Google Shape;2268;p63"/>
                <p:cNvSpPr/>
                <p:nvPr/>
              </p:nvSpPr>
              <p:spPr>
                <a:xfrm>
                  <a:off x="4048277" y="3784585"/>
                  <a:ext cx="47583" cy="68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0" h="8759" fill="none" extrusionOk="0">
                      <a:moveTo>
                        <a:pt x="1" y="0"/>
                      </a:moveTo>
                      <a:lnTo>
                        <a:pt x="6049" y="875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9" name="Google Shape;2269;p63"/>
                <p:cNvSpPr/>
                <p:nvPr/>
              </p:nvSpPr>
              <p:spPr>
                <a:xfrm>
                  <a:off x="4095947" y="3788392"/>
                  <a:ext cx="10280" cy="64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8251" fill="none" extrusionOk="0">
                      <a:moveTo>
                        <a:pt x="0" y="8250"/>
                      </a:moveTo>
                      <a:lnTo>
                        <a:pt x="130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0" name="Google Shape;2270;p63"/>
                <p:cNvSpPr/>
                <p:nvPr/>
              </p:nvSpPr>
              <p:spPr>
                <a:xfrm>
                  <a:off x="4095852" y="3853467"/>
                  <a:ext cx="45672" cy="15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7" h="2021" fill="none" extrusionOk="0">
                      <a:moveTo>
                        <a:pt x="0" y="0"/>
                      </a:moveTo>
                      <a:lnTo>
                        <a:pt x="5807" y="2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1" name="Google Shape;2271;p63"/>
                <p:cNvSpPr/>
                <p:nvPr/>
              </p:nvSpPr>
              <p:spPr>
                <a:xfrm>
                  <a:off x="4138567" y="3868308"/>
                  <a:ext cx="16469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2932" fill="none" extrusionOk="0">
                      <a:moveTo>
                        <a:pt x="1" y="1"/>
                      </a:moveTo>
                      <a:lnTo>
                        <a:pt x="2093" y="129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2" name="Google Shape;2272;p63"/>
                <p:cNvSpPr/>
                <p:nvPr/>
              </p:nvSpPr>
              <p:spPr>
                <a:xfrm>
                  <a:off x="3875601" y="3592876"/>
                  <a:ext cx="131110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0" h="6194" fill="none" extrusionOk="0">
                      <a:moveTo>
                        <a:pt x="0" y="0"/>
                      </a:moveTo>
                      <a:lnTo>
                        <a:pt x="16669" y="61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3" name="Google Shape;2273;p63"/>
                <p:cNvSpPr/>
                <p:nvPr/>
              </p:nvSpPr>
              <p:spPr>
                <a:xfrm>
                  <a:off x="4164828" y="3394410"/>
                  <a:ext cx="26458" cy="93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4" h="11844" fill="none" extrusionOk="0">
                      <a:moveTo>
                        <a:pt x="0" y="11843"/>
                      </a:moveTo>
                      <a:lnTo>
                        <a:pt x="336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4" name="Google Shape;2274;p63"/>
                <p:cNvSpPr/>
                <p:nvPr/>
              </p:nvSpPr>
              <p:spPr>
                <a:xfrm>
                  <a:off x="4191278" y="3394410"/>
                  <a:ext cx="86586" cy="52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6703" fill="none" extrusionOk="0">
                      <a:moveTo>
                        <a:pt x="0" y="1"/>
                      </a:moveTo>
                      <a:lnTo>
                        <a:pt x="11008" y="67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75" name="Google Shape;2275;p63"/>
              <p:cNvGrpSpPr/>
              <p:nvPr/>
            </p:nvGrpSpPr>
            <p:grpSpPr>
              <a:xfrm>
                <a:off x="4180904" y="4251758"/>
                <a:ext cx="37783" cy="32420"/>
                <a:chOff x="4180904" y="4251758"/>
                <a:chExt cx="37783" cy="32420"/>
              </a:xfrm>
            </p:grpSpPr>
            <p:sp>
              <p:nvSpPr>
                <p:cNvPr id="2276" name="Google Shape;2276;p63"/>
                <p:cNvSpPr/>
                <p:nvPr/>
              </p:nvSpPr>
              <p:spPr>
                <a:xfrm>
                  <a:off x="4180904" y="4251758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1"/>
                        <a:pt x="2759" y="4121"/>
                      </a:cubicBezTo>
                      <a:cubicBezTo>
                        <a:pt x="3884" y="4109"/>
                        <a:pt x="4803" y="3190"/>
                        <a:pt x="4803" y="2065"/>
                      </a:cubicBezTo>
                      <a:cubicBezTo>
                        <a:pt x="4803" y="823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7" name="Google Shape;2277;p63"/>
                <p:cNvSpPr/>
                <p:nvPr/>
              </p:nvSpPr>
              <p:spPr>
                <a:xfrm>
                  <a:off x="4196037" y="426143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78" name="Google Shape;2278;p63"/>
              <p:cNvGrpSpPr/>
              <p:nvPr/>
            </p:nvGrpSpPr>
            <p:grpSpPr>
              <a:xfrm>
                <a:off x="4201644" y="4081324"/>
                <a:ext cx="37783" cy="32364"/>
                <a:chOff x="4201644" y="4081324"/>
                <a:chExt cx="37783" cy="32364"/>
              </a:xfrm>
            </p:grpSpPr>
            <p:sp>
              <p:nvSpPr>
                <p:cNvPr id="2279" name="Google Shape;2279;p63"/>
                <p:cNvSpPr/>
                <p:nvPr/>
              </p:nvSpPr>
              <p:spPr>
                <a:xfrm>
                  <a:off x="4201644" y="4081324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0" name="Google Shape;2280;p63"/>
                <p:cNvSpPr/>
                <p:nvPr/>
              </p:nvSpPr>
              <p:spPr>
                <a:xfrm>
                  <a:off x="4214582" y="4091037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83"/>
                        <a:pt x="521" y="1415"/>
                      </a:cubicBezTo>
                      <a:cubicBezTo>
                        <a:pt x="688" y="1582"/>
                        <a:pt x="894" y="1657"/>
                        <a:pt x="1096" y="1657"/>
                      </a:cubicBezTo>
                      <a:cubicBezTo>
                        <a:pt x="1524" y="1657"/>
                        <a:pt x="1936" y="1323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81" name="Google Shape;2281;p63"/>
              <p:cNvGrpSpPr/>
              <p:nvPr/>
            </p:nvGrpSpPr>
            <p:grpSpPr>
              <a:xfrm>
                <a:off x="4284416" y="3887428"/>
                <a:ext cx="37783" cy="32451"/>
                <a:chOff x="4284416" y="3887428"/>
                <a:chExt cx="37783" cy="32451"/>
              </a:xfrm>
            </p:grpSpPr>
            <p:sp>
              <p:nvSpPr>
                <p:cNvPr id="2282" name="Google Shape;2282;p63"/>
                <p:cNvSpPr/>
                <p:nvPr/>
              </p:nvSpPr>
              <p:spPr>
                <a:xfrm>
                  <a:off x="4284416" y="3887428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20" y="4126"/>
                        <a:pt x="2747" y="4126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3" name="Google Shape;2283;p63"/>
                <p:cNvSpPr/>
                <p:nvPr/>
              </p:nvSpPr>
              <p:spPr>
                <a:xfrm>
                  <a:off x="4299548" y="3897039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84" name="Google Shape;2284;p63"/>
              <p:cNvGrpSpPr/>
              <p:nvPr/>
            </p:nvGrpSpPr>
            <p:grpSpPr>
              <a:xfrm>
                <a:off x="4223721" y="3860404"/>
                <a:ext cx="37870" cy="32364"/>
                <a:chOff x="4223721" y="3860404"/>
                <a:chExt cx="37870" cy="32364"/>
              </a:xfrm>
            </p:grpSpPr>
            <p:sp>
              <p:nvSpPr>
                <p:cNvPr id="2285" name="Google Shape;2285;p63"/>
                <p:cNvSpPr/>
                <p:nvPr/>
              </p:nvSpPr>
              <p:spPr>
                <a:xfrm>
                  <a:off x="4223721" y="3860404"/>
                  <a:ext cx="37870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5" extrusionOk="0">
                      <a:moveTo>
                        <a:pt x="2735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58" y="4114"/>
                      </a:cubicBezTo>
                      <a:cubicBezTo>
                        <a:pt x="3883" y="4114"/>
                        <a:pt x="4803" y="3195"/>
                        <a:pt x="4815" y="2058"/>
                      </a:cubicBezTo>
                      <a:cubicBezTo>
                        <a:pt x="4815" y="822"/>
                        <a:pt x="3795" y="1"/>
                        <a:pt x="27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6" name="Google Shape;2286;p63"/>
                <p:cNvSpPr/>
                <p:nvPr/>
              </p:nvSpPr>
              <p:spPr>
                <a:xfrm>
                  <a:off x="4238846" y="38701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87" name="Google Shape;2287;p63"/>
              <p:cNvGrpSpPr/>
              <p:nvPr/>
            </p:nvGrpSpPr>
            <p:grpSpPr>
              <a:xfrm>
                <a:off x="4104889" y="3699242"/>
                <a:ext cx="37776" cy="32357"/>
                <a:chOff x="4104889" y="3699242"/>
                <a:chExt cx="37776" cy="32357"/>
              </a:xfrm>
            </p:grpSpPr>
            <p:sp>
              <p:nvSpPr>
                <p:cNvPr id="2288" name="Google Shape;2288;p63"/>
                <p:cNvSpPr/>
                <p:nvPr/>
              </p:nvSpPr>
              <p:spPr>
                <a:xfrm>
                  <a:off x="4104889" y="3699242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8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9" name="Google Shape;2289;p63"/>
                <p:cNvSpPr/>
                <p:nvPr/>
              </p:nvSpPr>
              <p:spPr>
                <a:xfrm>
                  <a:off x="4120013" y="37089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76" y="0"/>
                        <a:pt x="1" y="375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90" name="Google Shape;2290;p63"/>
              <p:cNvGrpSpPr/>
              <p:nvPr/>
            </p:nvGrpSpPr>
            <p:grpSpPr>
              <a:xfrm>
                <a:off x="4143608" y="3475121"/>
                <a:ext cx="37878" cy="32420"/>
                <a:chOff x="4143608" y="3475121"/>
                <a:chExt cx="37878" cy="32420"/>
              </a:xfrm>
            </p:grpSpPr>
            <p:sp>
              <p:nvSpPr>
                <p:cNvPr id="2291" name="Google Shape;2291;p63"/>
                <p:cNvSpPr/>
                <p:nvPr/>
              </p:nvSpPr>
              <p:spPr>
                <a:xfrm>
                  <a:off x="4143608" y="3475121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50" y="0"/>
                      </a:moveTo>
                      <a:cubicBezTo>
                        <a:pt x="2244" y="0"/>
                        <a:pt x="1727" y="190"/>
                        <a:pt x="1307" y="614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96" y="4122"/>
                        <a:pt x="4815" y="3202"/>
                        <a:pt x="4815" y="2065"/>
                      </a:cubicBezTo>
                      <a:cubicBezTo>
                        <a:pt x="4815" y="823"/>
                        <a:pt x="3805" y="0"/>
                        <a:pt x="275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2" name="Google Shape;2292;p63"/>
                <p:cNvSpPr/>
                <p:nvPr/>
              </p:nvSpPr>
              <p:spPr>
                <a:xfrm>
                  <a:off x="4158741" y="348479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94" y="1658"/>
                        <a:pt x="1657" y="1295"/>
                        <a:pt x="1657" y="835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93" name="Google Shape;2293;p63"/>
              <p:cNvGrpSpPr/>
              <p:nvPr/>
            </p:nvGrpSpPr>
            <p:grpSpPr>
              <a:xfrm>
                <a:off x="4217248" y="3570893"/>
                <a:ext cx="37776" cy="32364"/>
                <a:chOff x="4217248" y="3570893"/>
                <a:chExt cx="37776" cy="32364"/>
              </a:xfrm>
            </p:grpSpPr>
            <p:sp>
              <p:nvSpPr>
                <p:cNvPr id="2294" name="Google Shape;2294;p63"/>
                <p:cNvSpPr/>
                <p:nvPr/>
              </p:nvSpPr>
              <p:spPr>
                <a:xfrm>
                  <a:off x="4217248" y="3570893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5" name="Google Shape;2295;p63"/>
                <p:cNvSpPr/>
                <p:nvPr/>
              </p:nvSpPr>
              <p:spPr>
                <a:xfrm>
                  <a:off x="4232373" y="3580599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4" y="1"/>
                      </a:moveTo>
                      <a:cubicBezTo>
                        <a:pt x="364" y="1"/>
                        <a:pt x="1" y="376"/>
                        <a:pt x="1" y="824"/>
                      </a:cubicBezTo>
                      <a:cubicBezTo>
                        <a:pt x="1" y="1283"/>
                        <a:pt x="364" y="1658"/>
                        <a:pt x="824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76"/>
                        <a:pt x="1283" y="1"/>
                        <a:pt x="82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96" name="Google Shape;2296;p63"/>
              <p:cNvGrpSpPr/>
              <p:nvPr/>
            </p:nvGrpSpPr>
            <p:grpSpPr>
              <a:xfrm>
                <a:off x="4255307" y="3431612"/>
                <a:ext cx="37776" cy="32451"/>
                <a:chOff x="4255307" y="3431612"/>
                <a:chExt cx="37776" cy="32451"/>
              </a:xfrm>
            </p:grpSpPr>
            <p:sp>
              <p:nvSpPr>
                <p:cNvPr id="2297" name="Google Shape;2297;p63"/>
                <p:cNvSpPr/>
                <p:nvPr/>
              </p:nvSpPr>
              <p:spPr>
                <a:xfrm>
                  <a:off x="4255307" y="3431612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8" name="Google Shape;2298;p63"/>
                <p:cNvSpPr/>
                <p:nvPr/>
              </p:nvSpPr>
              <p:spPr>
                <a:xfrm>
                  <a:off x="4270432" y="34413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8"/>
                        <a:pt x="835" y="1658"/>
                      </a:cubicBezTo>
                      <a:cubicBezTo>
                        <a:pt x="1295" y="1658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99" name="Google Shape;2299;p63"/>
              <p:cNvGrpSpPr/>
              <p:nvPr/>
            </p:nvGrpSpPr>
            <p:grpSpPr>
              <a:xfrm>
                <a:off x="3853052" y="3577398"/>
                <a:ext cx="37776" cy="32420"/>
                <a:chOff x="3853052" y="3577398"/>
                <a:chExt cx="37776" cy="32420"/>
              </a:xfrm>
            </p:grpSpPr>
            <p:sp>
              <p:nvSpPr>
                <p:cNvPr id="2300" name="Google Shape;2300;p63"/>
                <p:cNvSpPr/>
                <p:nvPr/>
              </p:nvSpPr>
              <p:spPr>
                <a:xfrm>
                  <a:off x="3853052" y="3577398"/>
                  <a:ext cx="37776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2" extrusionOk="0">
                      <a:moveTo>
                        <a:pt x="2737" y="0"/>
                      </a:moveTo>
                      <a:cubicBezTo>
                        <a:pt x="2231" y="0"/>
                        <a:pt x="1714" y="190"/>
                        <a:pt x="1294" y="614"/>
                      </a:cubicBezTo>
                      <a:cubicBezTo>
                        <a:pt x="0" y="1908"/>
                        <a:pt x="919" y="4122"/>
                        <a:pt x="2746" y="4122"/>
                      </a:cubicBezTo>
                      <a:cubicBezTo>
                        <a:pt x="3883" y="4122"/>
                        <a:pt x="4803" y="3202"/>
                        <a:pt x="4803" y="2065"/>
                      </a:cubicBezTo>
                      <a:cubicBezTo>
                        <a:pt x="4803" y="823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1" name="Google Shape;2301;p63"/>
                <p:cNvSpPr/>
                <p:nvPr/>
              </p:nvSpPr>
              <p:spPr>
                <a:xfrm>
                  <a:off x="3868176" y="35870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35"/>
                      </a:cubicBezTo>
                      <a:cubicBezTo>
                        <a:pt x="1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02" name="Google Shape;2302;p63"/>
              <p:cNvGrpSpPr/>
              <p:nvPr/>
            </p:nvGrpSpPr>
            <p:grpSpPr>
              <a:xfrm>
                <a:off x="4039908" y="3412107"/>
                <a:ext cx="37776" cy="32357"/>
                <a:chOff x="4039908" y="3412107"/>
                <a:chExt cx="37776" cy="32357"/>
              </a:xfrm>
            </p:grpSpPr>
            <p:sp>
              <p:nvSpPr>
                <p:cNvPr id="2303" name="Google Shape;2303;p63"/>
                <p:cNvSpPr/>
                <p:nvPr/>
              </p:nvSpPr>
              <p:spPr>
                <a:xfrm>
                  <a:off x="4039908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4" name="Google Shape;2304;p63"/>
                <p:cNvSpPr/>
                <p:nvPr/>
              </p:nvSpPr>
              <p:spPr>
                <a:xfrm>
                  <a:off x="4055033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63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05" name="Google Shape;2305;p63"/>
              <p:cNvGrpSpPr/>
              <p:nvPr/>
            </p:nvGrpSpPr>
            <p:grpSpPr>
              <a:xfrm>
                <a:off x="4017360" y="3342061"/>
                <a:ext cx="37870" cy="32380"/>
                <a:chOff x="4017360" y="3342061"/>
                <a:chExt cx="37870" cy="32380"/>
              </a:xfrm>
            </p:grpSpPr>
            <p:sp>
              <p:nvSpPr>
                <p:cNvPr id="2306" name="Google Shape;2306;p63"/>
                <p:cNvSpPr/>
                <p:nvPr/>
              </p:nvSpPr>
              <p:spPr>
                <a:xfrm>
                  <a:off x="4017360" y="3342061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0"/>
                      </a:moveTo>
                      <a:cubicBezTo>
                        <a:pt x="2243" y="0"/>
                        <a:pt x="1726" y="189"/>
                        <a:pt x="1307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95" y="4116"/>
                        <a:pt x="4815" y="3197"/>
                        <a:pt x="4815" y="2060"/>
                      </a:cubicBezTo>
                      <a:cubicBezTo>
                        <a:pt x="4815" y="817"/>
                        <a:pt x="3804" y="0"/>
                        <a:pt x="274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7" name="Google Shape;2307;p63"/>
                <p:cNvSpPr/>
                <p:nvPr/>
              </p:nvSpPr>
              <p:spPr>
                <a:xfrm>
                  <a:off x="403248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308" name="Google Shape;2308;p63"/>
              <p:cNvSpPr/>
              <p:nvPr/>
            </p:nvSpPr>
            <p:spPr>
              <a:xfrm>
                <a:off x="3998712" y="3520180"/>
                <a:ext cx="47764" cy="40929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5204" extrusionOk="0">
                    <a:moveTo>
                      <a:pt x="3457" y="0"/>
                    </a:moveTo>
                    <a:cubicBezTo>
                      <a:pt x="2821" y="0"/>
                      <a:pt x="2173" y="236"/>
                      <a:pt x="1645" y="764"/>
                    </a:cubicBezTo>
                    <a:cubicBezTo>
                      <a:pt x="0" y="2397"/>
                      <a:pt x="1162" y="5191"/>
                      <a:pt x="3472" y="5203"/>
                    </a:cubicBezTo>
                    <a:cubicBezTo>
                      <a:pt x="4899" y="5191"/>
                      <a:pt x="6061" y="4030"/>
                      <a:pt x="6073" y="2602"/>
                    </a:cubicBezTo>
                    <a:cubicBezTo>
                      <a:pt x="6073" y="1038"/>
                      <a:pt x="4792" y="0"/>
                      <a:pt x="34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63"/>
              <p:cNvSpPr/>
              <p:nvPr/>
            </p:nvSpPr>
            <p:spPr>
              <a:xfrm>
                <a:off x="4011744" y="3529893"/>
                <a:ext cx="25026" cy="21448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2727" extrusionOk="0">
                    <a:moveTo>
                      <a:pt x="1815" y="0"/>
                    </a:moveTo>
                    <a:cubicBezTo>
                      <a:pt x="605" y="0"/>
                      <a:pt x="1" y="1464"/>
                      <a:pt x="847" y="2323"/>
                    </a:cubicBezTo>
                    <a:cubicBezTo>
                      <a:pt x="1126" y="2601"/>
                      <a:pt x="1468" y="2726"/>
                      <a:pt x="1803" y="2726"/>
                    </a:cubicBezTo>
                    <a:cubicBezTo>
                      <a:pt x="2503" y="2726"/>
                      <a:pt x="3174" y="2185"/>
                      <a:pt x="3182" y="1367"/>
                    </a:cubicBezTo>
                    <a:cubicBezTo>
                      <a:pt x="3182" y="605"/>
                      <a:pt x="2565" y="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10" name="Google Shape;2310;p63"/>
              <p:cNvGrpSpPr/>
              <p:nvPr/>
            </p:nvGrpSpPr>
            <p:grpSpPr>
              <a:xfrm>
                <a:off x="3750870" y="3418650"/>
                <a:ext cx="37776" cy="32380"/>
                <a:chOff x="3750870" y="3418650"/>
                <a:chExt cx="37776" cy="32380"/>
              </a:xfrm>
            </p:grpSpPr>
            <p:sp>
              <p:nvSpPr>
                <p:cNvPr id="2311" name="Google Shape;2311;p63"/>
                <p:cNvSpPr/>
                <p:nvPr/>
              </p:nvSpPr>
              <p:spPr>
                <a:xfrm>
                  <a:off x="3750870" y="3418650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8"/>
                        <a:pt x="1295" y="608"/>
                      </a:cubicBezTo>
                      <a:cubicBezTo>
                        <a:pt x="0" y="1903"/>
                        <a:pt x="920" y="4116"/>
                        <a:pt x="2746" y="4116"/>
                      </a:cubicBezTo>
                      <a:cubicBezTo>
                        <a:pt x="3883" y="4104"/>
                        <a:pt x="4803" y="3185"/>
                        <a:pt x="4803" y="2060"/>
                      </a:cubicBezTo>
                      <a:cubicBezTo>
                        <a:pt x="4803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2" name="Google Shape;2312;p63"/>
                <p:cNvSpPr/>
                <p:nvPr/>
              </p:nvSpPr>
              <p:spPr>
                <a:xfrm>
                  <a:off x="3765994" y="342828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35"/>
                      </a:cubicBezTo>
                      <a:cubicBezTo>
                        <a:pt x="1" y="1294"/>
                        <a:pt x="363" y="1657"/>
                        <a:pt x="823" y="1657"/>
                      </a:cubicBezTo>
                      <a:cubicBezTo>
                        <a:pt x="1283" y="1657"/>
                        <a:pt x="1658" y="1294"/>
                        <a:pt x="1658" y="835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13" name="Google Shape;2313;p63"/>
              <p:cNvGrpSpPr/>
              <p:nvPr/>
            </p:nvGrpSpPr>
            <p:grpSpPr>
              <a:xfrm>
                <a:off x="3632509" y="3274438"/>
                <a:ext cx="37783" cy="32357"/>
                <a:chOff x="3632509" y="3274438"/>
                <a:chExt cx="37783" cy="32357"/>
              </a:xfrm>
            </p:grpSpPr>
            <p:sp>
              <p:nvSpPr>
                <p:cNvPr id="2314" name="Google Shape;2314;p63"/>
                <p:cNvSpPr/>
                <p:nvPr/>
              </p:nvSpPr>
              <p:spPr>
                <a:xfrm>
                  <a:off x="3632509" y="327443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5" name="Google Shape;2315;p63"/>
                <p:cNvSpPr/>
                <p:nvPr/>
              </p:nvSpPr>
              <p:spPr>
                <a:xfrm>
                  <a:off x="3647547" y="328404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16" name="Google Shape;2316;p63"/>
              <p:cNvGrpSpPr/>
              <p:nvPr/>
            </p:nvGrpSpPr>
            <p:grpSpPr>
              <a:xfrm>
                <a:off x="3906424" y="3297561"/>
                <a:ext cx="37776" cy="32451"/>
                <a:chOff x="3906424" y="3297561"/>
                <a:chExt cx="37776" cy="32451"/>
              </a:xfrm>
            </p:grpSpPr>
            <p:sp>
              <p:nvSpPr>
                <p:cNvPr id="2317" name="Google Shape;2317;p63"/>
                <p:cNvSpPr/>
                <p:nvPr/>
              </p:nvSpPr>
              <p:spPr>
                <a:xfrm>
                  <a:off x="3906424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0" y="1899"/>
                        <a:pt x="920" y="4125"/>
                        <a:pt x="2746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8" name="Google Shape;2318;p63"/>
                <p:cNvSpPr/>
                <p:nvPr/>
              </p:nvSpPr>
              <p:spPr>
                <a:xfrm>
                  <a:off x="3921548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0"/>
                      </a:moveTo>
                      <a:cubicBezTo>
                        <a:pt x="364" y="0"/>
                        <a:pt x="1" y="363"/>
                        <a:pt x="1" y="823"/>
                      </a:cubicBezTo>
                      <a:cubicBezTo>
                        <a:pt x="1" y="1282"/>
                        <a:pt x="364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63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19" name="Google Shape;2319;p63"/>
              <p:cNvGrpSpPr/>
              <p:nvPr/>
            </p:nvGrpSpPr>
            <p:grpSpPr>
              <a:xfrm>
                <a:off x="3866084" y="3412107"/>
                <a:ext cx="37776" cy="32357"/>
                <a:chOff x="3866084" y="3412107"/>
                <a:chExt cx="37776" cy="32357"/>
              </a:xfrm>
            </p:grpSpPr>
            <p:sp>
              <p:nvSpPr>
                <p:cNvPr id="2320" name="Google Shape;2320;p63"/>
                <p:cNvSpPr/>
                <p:nvPr/>
              </p:nvSpPr>
              <p:spPr>
                <a:xfrm>
                  <a:off x="3866084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1" name="Google Shape;2321;p63"/>
                <p:cNvSpPr/>
                <p:nvPr/>
              </p:nvSpPr>
              <p:spPr>
                <a:xfrm>
                  <a:off x="3881208" y="342181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64" y="1"/>
                        <a:pt x="1" y="363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22" name="Google Shape;2322;p63"/>
              <p:cNvGrpSpPr/>
              <p:nvPr/>
            </p:nvGrpSpPr>
            <p:grpSpPr>
              <a:xfrm>
                <a:off x="4023919" y="3766409"/>
                <a:ext cx="37783" cy="32357"/>
                <a:chOff x="4023919" y="3766409"/>
                <a:chExt cx="37783" cy="32357"/>
              </a:xfrm>
            </p:grpSpPr>
            <p:sp>
              <p:nvSpPr>
                <p:cNvPr id="2323" name="Google Shape;2323;p63"/>
                <p:cNvSpPr/>
                <p:nvPr/>
              </p:nvSpPr>
              <p:spPr>
                <a:xfrm>
                  <a:off x="4023919" y="37664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4" name="Google Shape;2324;p63"/>
                <p:cNvSpPr/>
                <p:nvPr/>
              </p:nvSpPr>
              <p:spPr>
                <a:xfrm>
                  <a:off x="4039051" y="377611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25" name="Google Shape;2325;p63"/>
              <p:cNvGrpSpPr/>
              <p:nvPr/>
            </p:nvGrpSpPr>
            <p:grpSpPr>
              <a:xfrm>
                <a:off x="3973882" y="3779449"/>
                <a:ext cx="37776" cy="32357"/>
                <a:chOff x="3973882" y="3779449"/>
                <a:chExt cx="37776" cy="32357"/>
              </a:xfrm>
            </p:grpSpPr>
            <p:sp>
              <p:nvSpPr>
                <p:cNvPr id="2326" name="Google Shape;2326;p63"/>
                <p:cNvSpPr/>
                <p:nvPr/>
              </p:nvSpPr>
              <p:spPr>
                <a:xfrm>
                  <a:off x="3973882" y="3779449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899"/>
                        <a:pt x="919" y="4113"/>
                        <a:pt x="2746" y="4113"/>
                      </a:cubicBezTo>
                      <a:cubicBezTo>
                        <a:pt x="3883" y="4113"/>
                        <a:pt x="4802" y="3194"/>
                        <a:pt x="4802" y="2069"/>
                      </a:cubicBezTo>
                      <a:cubicBezTo>
                        <a:pt x="4802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7" name="Google Shape;2327;p63"/>
                <p:cNvSpPr/>
                <p:nvPr/>
              </p:nvSpPr>
              <p:spPr>
                <a:xfrm>
                  <a:off x="3989006" y="37891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23"/>
                      </a:cubicBezTo>
                      <a:cubicBezTo>
                        <a:pt x="0" y="1282"/>
                        <a:pt x="363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28" name="Google Shape;2328;p63"/>
              <p:cNvGrpSpPr/>
              <p:nvPr/>
            </p:nvGrpSpPr>
            <p:grpSpPr>
              <a:xfrm>
                <a:off x="4073398" y="3838028"/>
                <a:ext cx="37776" cy="32380"/>
                <a:chOff x="4073398" y="3838028"/>
                <a:chExt cx="37776" cy="32380"/>
              </a:xfrm>
            </p:grpSpPr>
            <p:sp>
              <p:nvSpPr>
                <p:cNvPr id="2329" name="Google Shape;2329;p63"/>
                <p:cNvSpPr/>
                <p:nvPr/>
              </p:nvSpPr>
              <p:spPr>
                <a:xfrm>
                  <a:off x="4073398" y="3838028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5" y="609"/>
                      </a:cubicBezTo>
                      <a:cubicBezTo>
                        <a:pt x="0" y="1891"/>
                        <a:pt x="920" y="4105"/>
                        <a:pt x="2746" y="4117"/>
                      </a:cubicBezTo>
                      <a:cubicBezTo>
                        <a:pt x="3883" y="4105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0" name="Google Shape;2330;p63"/>
                <p:cNvSpPr/>
                <p:nvPr/>
              </p:nvSpPr>
              <p:spPr>
                <a:xfrm>
                  <a:off x="4088428" y="38476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31" name="Google Shape;2331;p63"/>
              <p:cNvGrpSpPr/>
              <p:nvPr/>
            </p:nvGrpSpPr>
            <p:grpSpPr>
              <a:xfrm>
                <a:off x="4342672" y="4144496"/>
                <a:ext cx="37752" cy="32364"/>
                <a:chOff x="4342672" y="4144496"/>
                <a:chExt cx="37752" cy="32364"/>
              </a:xfrm>
            </p:grpSpPr>
            <p:sp>
              <p:nvSpPr>
                <p:cNvPr id="2332" name="Google Shape;2332;p63"/>
                <p:cNvSpPr/>
                <p:nvPr/>
              </p:nvSpPr>
              <p:spPr>
                <a:xfrm>
                  <a:off x="4342672" y="4144496"/>
                  <a:ext cx="37752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0" h="4115" extrusionOk="0">
                      <a:moveTo>
                        <a:pt x="2729" y="1"/>
                      </a:moveTo>
                      <a:cubicBezTo>
                        <a:pt x="2224" y="1"/>
                        <a:pt x="1710" y="188"/>
                        <a:pt x="1291" y="606"/>
                      </a:cubicBezTo>
                      <a:cubicBezTo>
                        <a:pt x="1" y="1897"/>
                        <a:pt x="912" y="4114"/>
                        <a:pt x="2740" y="4114"/>
                      </a:cubicBezTo>
                      <a:cubicBezTo>
                        <a:pt x="2745" y="4114"/>
                        <a:pt x="2750" y="4114"/>
                        <a:pt x="2755" y="4114"/>
                      </a:cubicBezTo>
                      <a:cubicBezTo>
                        <a:pt x="3880" y="4114"/>
                        <a:pt x="4800" y="3195"/>
                        <a:pt x="4800" y="2058"/>
                      </a:cubicBezTo>
                      <a:cubicBezTo>
                        <a:pt x="4800" y="822"/>
                        <a:pt x="3785" y="1"/>
                        <a:pt x="27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3" name="Google Shape;2333;p63"/>
                <p:cNvSpPr/>
                <p:nvPr/>
              </p:nvSpPr>
              <p:spPr>
                <a:xfrm>
                  <a:off x="4355586" y="4154209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01" y="0"/>
                      </a:moveTo>
                      <a:cubicBezTo>
                        <a:pt x="363" y="0"/>
                        <a:pt x="0" y="895"/>
                        <a:pt x="520" y="1416"/>
                      </a:cubicBezTo>
                      <a:cubicBezTo>
                        <a:pt x="688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34" name="Google Shape;2334;p63"/>
              <p:cNvGrpSpPr/>
              <p:nvPr/>
            </p:nvGrpSpPr>
            <p:grpSpPr>
              <a:xfrm>
                <a:off x="4406386" y="4056872"/>
                <a:ext cx="37783" cy="32364"/>
                <a:chOff x="4406386" y="4056872"/>
                <a:chExt cx="37783" cy="32364"/>
              </a:xfrm>
            </p:grpSpPr>
            <p:sp>
              <p:nvSpPr>
                <p:cNvPr id="2335" name="Google Shape;2335;p63"/>
                <p:cNvSpPr/>
                <p:nvPr/>
              </p:nvSpPr>
              <p:spPr>
                <a:xfrm>
                  <a:off x="4406386" y="4056872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3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6" name="Google Shape;2336;p63"/>
                <p:cNvSpPr/>
                <p:nvPr/>
              </p:nvSpPr>
              <p:spPr>
                <a:xfrm>
                  <a:off x="4419332" y="4066577"/>
                  <a:ext cx="15227" cy="13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5" extrusionOk="0">
                      <a:moveTo>
                        <a:pt x="1123" y="1"/>
                      </a:moveTo>
                      <a:cubicBezTo>
                        <a:pt x="1115" y="1"/>
                        <a:pt x="1108" y="1"/>
                        <a:pt x="1101" y="1"/>
                      </a:cubicBezTo>
                      <a:cubicBezTo>
                        <a:pt x="363" y="1"/>
                        <a:pt x="0" y="884"/>
                        <a:pt x="520" y="1404"/>
                      </a:cubicBezTo>
                      <a:cubicBezTo>
                        <a:pt x="689" y="1577"/>
                        <a:pt x="898" y="1655"/>
                        <a:pt x="1103" y="1655"/>
                      </a:cubicBezTo>
                      <a:cubicBezTo>
                        <a:pt x="1528" y="1655"/>
                        <a:pt x="1936" y="1322"/>
                        <a:pt x="1936" y="824"/>
                      </a:cubicBezTo>
                      <a:cubicBezTo>
                        <a:pt x="1936" y="371"/>
                        <a:pt x="1572" y="1"/>
                        <a:pt x="11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37" name="Google Shape;2337;p63"/>
              <p:cNvGrpSpPr/>
              <p:nvPr/>
            </p:nvGrpSpPr>
            <p:grpSpPr>
              <a:xfrm>
                <a:off x="4284416" y="4245254"/>
                <a:ext cx="37783" cy="32357"/>
                <a:chOff x="4284416" y="4245254"/>
                <a:chExt cx="37783" cy="32357"/>
              </a:xfrm>
            </p:grpSpPr>
            <p:sp>
              <p:nvSpPr>
                <p:cNvPr id="2338" name="Google Shape;2338;p63"/>
                <p:cNvSpPr/>
                <p:nvPr/>
              </p:nvSpPr>
              <p:spPr>
                <a:xfrm>
                  <a:off x="4284416" y="4245254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9" name="Google Shape;2339;p63"/>
                <p:cNvSpPr/>
                <p:nvPr/>
              </p:nvSpPr>
              <p:spPr>
                <a:xfrm>
                  <a:off x="4299548" y="425495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40" name="Google Shape;2340;p63"/>
              <p:cNvGrpSpPr/>
              <p:nvPr/>
            </p:nvGrpSpPr>
            <p:grpSpPr>
              <a:xfrm>
                <a:off x="4219057" y="4331258"/>
                <a:ext cx="37776" cy="32364"/>
                <a:chOff x="4219057" y="4331258"/>
                <a:chExt cx="37776" cy="32364"/>
              </a:xfrm>
            </p:grpSpPr>
            <p:sp>
              <p:nvSpPr>
                <p:cNvPr id="2341" name="Google Shape;2341;p63"/>
                <p:cNvSpPr/>
                <p:nvPr/>
              </p:nvSpPr>
              <p:spPr>
                <a:xfrm>
                  <a:off x="4219057" y="4331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2" name="Google Shape;2342;p63"/>
                <p:cNvSpPr/>
                <p:nvPr/>
              </p:nvSpPr>
              <p:spPr>
                <a:xfrm>
                  <a:off x="4231995" y="4340971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13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43" name="Google Shape;2343;p63"/>
              <p:cNvGrpSpPr/>
              <p:nvPr/>
            </p:nvGrpSpPr>
            <p:grpSpPr>
              <a:xfrm>
                <a:off x="4204122" y="4141688"/>
                <a:ext cx="33497" cy="28699"/>
                <a:chOff x="4204122" y="4141688"/>
                <a:chExt cx="33497" cy="28699"/>
              </a:xfrm>
            </p:grpSpPr>
            <p:sp>
              <p:nvSpPr>
                <p:cNvPr id="2344" name="Google Shape;2344;p63"/>
                <p:cNvSpPr/>
                <p:nvPr/>
              </p:nvSpPr>
              <p:spPr>
                <a:xfrm>
                  <a:off x="4204122" y="4141688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8"/>
                        <a:pt x="1149" y="540"/>
                      </a:cubicBezTo>
                      <a:cubicBezTo>
                        <a:pt x="0" y="1677"/>
                        <a:pt x="811" y="3649"/>
                        <a:pt x="2432" y="3649"/>
                      </a:cubicBezTo>
                      <a:cubicBezTo>
                        <a:pt x="3448" y="3649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5" name="Google Shape;2345;p63"/>
                <p:cNvSpPr/>
                <p:nvPr/>
              </p:nvSpPr>
              <p:spPr>
                <a:xfrm>
                  <a:off x="4216965" y="4151259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6" y="0"/>
                        <a:pt x="0" y="641"/>
                        <a:pt x="375" y="1016"/>
                      </a:cubicBezTo>
                      <a:cubicBezTo>
                        <a:pt x="498" y="1139"/>
                        <a:pt x="650" y="1195"/>
                        <a:pt x="799" y="1195"/>
                      </a:cubicBezTo>
                      <a:cubicBezTo>
                        <a:pt x="1103" y="1195"/>
                        <a:pt x="1395" y="963"/>
                        <a:pt x="1404" y="605"/>
                      </a:cubicBezTo>
                      <a:cubicBezTo>
                        <a:pt x="1404" y="278"/>
                        <a:pt x="1137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46" name="Google Shape;2346;p63"/>
              <p:cNvGrpSpPr/>
              <p:nvPr/>
            </p:nvGrpSpPr>
            <p:grpSpPr>
              <a:xfrm>
                <a:off x="4301546" y="4003869"/>
                <a:ext cx="38916" cy="33324"/>
                <a:chOff x="4301546" y="4003869"/>
                <a:chExt cx="38916" cy="33324"/>
              </a:xfrm>
            </p:grpSpPr>
            <p:sp>
              <p:nvSpPr>
                <p:cNvPr id="2347" name="Google Shape;2347;p63"/>
                <p:cNvSpPr/>
                <p:nvPr/>
              </p:nvSpPr>
              <p:spPr>
                <a:xfrm>
                  <a:off x="4301546" y="4003869"/>
                  <a:ext cx="38916" cy="33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8" h="4237" extrusionOk="0">
                      <a:moveTo>
                        <a:pt x="2818" y="1"/>
                      </a:moveTo>
                      <a:cubicBezTo>
                        <a:pt x="2295" y="1"/>
                        <a:pt x="1763" y="196"/>
                        <a:pt x="1331" y="631"/>
                      </a:cubicBezTo>
                      <a:cubicBezTo>
                        <a:pt x="0" y="1962"/>
                        <a:pt x="944" y="4236"/>
                        <a:pt x="2831" y="4236"/>
                      </a:cubicBezTo>
                      <a:cubicBezTo>
                        <a:pt x="3992" y="4236"/>
                        <a:pt x="4948" y="3293"/>
                        <a:pt x="4948" y="2119"/>
                      </a:cubicBezTo>
                      <a:cubicBezTo>
                        <a:pt x="4948" y="845"/>
                        <a:pt x="3905" y="1"/>
                        <a:pt x="28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8" name="Google Shape;2348;p63"/>
                <p:cNvSpPr/>
                <p:nvPr/>
              </p:nvSpPr>
              <p:spPr>
                <a:xfrm>
                  <a:off x="4314389" y="4013590"/>
                  <a:ext cx="16469" cy="1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780" extrusionOk="0">
                      <a:moveTo>
                        <a:pt x="1220" y="0"/>
                      </a:moveTo>
                      <a:cubicBezTo>
                        <a:pt x="1213" y="0"/>
                        <a:pt x="1205" y="0"/>
                        <a:pt x="1198" y="0"/>
                      </a:cubicBezTo>
                      <a:cubicBezTo>
                        <a:pt x="400" y="0"/>
                        <a:pt x="0" y="956"/>
                        <a:pt x="569" y="1512"/>
                      </a:cubicBezTo>
                      <a:cubicBezTo>
                        <a:pt x="750" y="1697"/>
                        <a:pt x="974" y="1780"/>
                        <a:pt x="1194" y="1780"/>
                      </a:cubicBezTo>
                      <a:cubicBezTo>
                        <a:pt x="1652" y="1780"/>
                        <a:pt x="2093" y="1422"/>
                        <a:pt x="2093" y="883"/>
                      </a:cubicBezTo>
                      <a:cubicBezTo>
                        <a:pt x="2093" y="395"/>
                        <a:pt x="1706" y="0"/>
                        <a:pt x="122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49" name="Google Shape;2349;p63"/>
              <p:cNvGrpSpPr/>
              <p:nvPr/>
            </p:nvGrpSpPr>
            <p:grpSpPr>
              <a:xfrm>
                <a:off x="4210681" y="3924669"/>
                <a:ext cx="36549" cy="31366"/>
                <a:chOff x="4210681" y="3924669"/>
                <a:chExt cx="36549" cy="31366"/>
              </a:xfrm>
            </p:grpSpPr>
            <p:sp>
              <p:nvSpPr>
                <p:cNvPr id="2350" name="Google Shape;2350;p63"/>
                <p:cNvSpPr/>
                <p:nvPr/>
              </p:nvSpPr>
              <p:spPr>
                <a:xfrm>
                  <a:off x="4210681" y="3924669"/>
                  <a:ext cx="36549" cy="31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7" h="3988" extrusionOk="0">
                      <a:moveTo>
                        <a:pt x="2642" y="0"/>
                      </a:moveTo>
                      <a:cubicBezTo>
                        <a:pt x="2152" y="0"/>
                        <a:pt x="1654" y="182"/>
                        <a:pt x="1247" y="589"/>
                      </a:cubicBezTo>
                      <a:cubicBezTo>
                        <a:pt x="1" y="1847"/>
                        <a:pt x="884" y="3988"/>
                        <a:pt x="2662" y="3988"/>
                      </a:cubicBezTo>
                      <a:cubicBezTo>
                        <a:pt x="3751" y="3976"/>
                        <a:pt x="4646" y="3093"/>
                        <a:pt x="4646" y="1992"/>
                      </a:cubicBezTo>
                      <a:cubicBezTo>
                        <a:pt x="4646" y="797"/>
                        <a:pt x="3665" y="0"/>
                        <a:pt x="26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1" name="Google Shape;2351;p63"/>
                <p:cNvSpPr/>
                <p:nvPr/>
              </p:nvSpPr>
              <p:spPr>
                <a:xfrm>
                  <a:off x="4225625" y="3934335"/>
                  <a:ext cx="11994" cy="11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" h="1525" extrusionOk="0">
                      <a:moveTo>
                        <a:pt x="762" y="1"/>
                      </a:moveTo>
                      <a:cubicBezTo>
                        <a:pt x="339" y="1"/>
                        <a:pt x="0" y="339"/>
                        <a:pt x="0" y="763"/>
                      </a:cubicBezTo>
                      <a:cubicBezTo>
                        <a:pt x="0" y="1186"/>
                        <a:pt x="339" y="1525"/>
                        <a:pt x="762" y="1525"/>
                      </a:cubicBezTo>
                      <a:cubicBezTo>
                        <a:pt x="1173" y="1525"/>
                        <a:pt x="1524" y="1186"/>
                        <a:pt x="1524" y="763"/>
                      </a:cubicBezTo>
                      <a:cubicBezTo>
                        <a:pt x="1524" y="339"/>
                        <a:pt x="1173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52" name="Google Shape;2352;p63"/>
              <p:cNvGrpSpPr/>
              <p:nvPr/>
            </p:nvGrpSpPr>
            <p:grpSpPr>
              <a:xfrm>
                <a:off x="3987771" y="3628874"/>
                <a:ext cx="31499" cy="26993"/>
                <a:chOff x="3987771" y="3628874"/>
                <a:chExt cx="31499" cy="26993"/>
              </a:xfrm>
            </p:grpSpPr>
            <p:sp>
              <p:nvSpPr>
                <p:cNvPr id="2353" name="Google Shape;2353;p63"/>
                <p:cNvSpPr/>
                <p:nvPr/>
              </p:nvSpPr>
              <p:spPr>
                <a:xfrm>
                  <a:off x="3987771" y="3628874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4" name="Google Shape;2354;p63"/>
                <p:cNvSpPr/>
                <p:nvPr/>
              </p:nvSpPr>
              <p:spPr>
                <a:xfrm>
                  <a:off x="4000709" y="3638540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55" name="Google Shape;2355;p63"/>
              <p:cNvGrpSpPr/>
              <p:nvPr/>
            </p:nvGrpSpPr>
            <p:grpSpPr>
              <a:xfrm>
                <a:off x="4087382" y="3775674"/>
                <a:ext cx="31405" cy="26898"/>
                <a:chOff x="4087382" y="3775674"/>
                <a:chExt cx="31405" cy="26898"/>
              </a:xfrm>
            </p:grpSpPr>
            <p:sp>
              <p:nvSpPr>
                <p:cNvPr id="2356" name="Google Shape;2356;p63"/>
                <p:cNvSpPr/>
                <p:nvPr/>
              </p:nvSpPr>
              <p:spPr>
                <a:xfrm>
                  <a:off x="4087382" y="37756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20"/>
                        <a:pt x="2275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7" name="Google Shape;2357;p63"/>
                <p:cNvSpPr/>
                <p:nvPr/>
              </p:nvSpPr>
              <p:spPr>
                <a:xfrm>
                  <a:off x="4101460" y="378534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58" name="Google Shape;2358;p63"/>
              <p:cNvGrpSpPr/>
              <p:nvPr/>
            </p:nvGrpSpPr>
            <p:grpSpPr>
              <a:xfrm>
                <a:off x="4118873" y="3856637"/>
                <a:ext cx="31405" cy="26906"/>
                <a:chOff x="4118873" y="3856637"/>
                <a:chExt cx="31405" cy="26906"/>
              </a:xfrm>
            </p:grpSpPr>
            <p:sp>
              <p:nvSpPr>
                <p:cNvPr id="2359" name="Google Shape;2359;p63"/>
                <p:cNvSpPr/>
                <p:nvPr/>
              </p:nvSpPr>
              <p:spPr>
                <a:xfrm>
                  <a:off x="4118873" y="3856637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0" name="Google Shape;2360;p63"/>
                <p:cNvSpPr/>
                <p:nvPr/>
              </p:nvSpPr>
              <p:spPr>
                <a:xfrm>
                  <a:off x="4133046" y="3866310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61" name="Google Shape;2361;p63"/>
              <p:cNvGrpSpPr/>
              <p:nvPr/>
            </p:nvGrpSpPr>
            <p:grpSpPr>
              <a:xfrm>
                <a:off x="4168541" y="3639523"/>
                <a:ext cx="31499" cy="26906"/>
                <a:chOff x="4168541" y="3639523"/>
                <a:chExt cx="31499" cy="26906"/>
              </a:xfrm>
            </p:grpSpPr>
            <p:sp>
              <p:nvSpPr>
                <p:cNvPr id="2362" name="Google Shape;2362;p63"/>
                <p:cNvSpPr/>
                <p:nvPr/>
              </p:nvSpPr>
              <p:spPr>
                <a:xfrm>
                  <a:off x="4168541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2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5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3" name="Google Shape;2363;p63"/>
                <p:cNvSpPr/>
                <p:nvPr/>
              </p:nvSpPr>
              <p:spPr>
                <a:xfrm>
                  <a:off x="4182713" y="3649197"/>
                  <a:ext cx="7716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969" extrusionOk="0">
                      <a:moveTo>
                        <a:pt x="496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96" y="968"/>
                      </a:cubicBezTo>
                      <a:cubicBezTo>
                        <a:pt x="763" y="968"/>
                        <a:pt x="980" y="751"/>
                        <a:pt x="980" y="485"/>
                      </a:cubicBezTo>
                      <a:cubicBezTo>
                        <a:pt x="980" y="218"/>
                        <a:pt x="763" y="1"/>
                        <a:pt x="49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64" name="Google Shape;2364;p63"/>
              <p:cNvGrpSpPr/>
              <p:nvPr/>
            </p:nvGrpSpPr>
            <p:grpSpPr>
              <a:xfrm>
                <a:off x="3965789" y="3393545"/>
                <a:ext cx="31405" cy="26945"/>
                <a:chOff x="3965789" y="3393545"/>
                <a:chExt cx="31405" cy="26945"/>
              </a:xfrm>
            </p:grpSpPr>
            <p:sp>
              <p:nvSpPr>
                <p:cNvPr id="2365" name="Google Shape;2365;p63"/>
                <p:cNvSpPr/>
                <p:nvPr/>
              </p:nvSpPr>
              <p:spPr>
                <a:xfrm>
                  <a:off x="3965789" y="3393545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0"/>
                      </a:moveTo>
                      <a:cubicBezTo>
                        <a:pt x="1854" y="0"/>
                        <a:pt x="1426" y="158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6" name="Google Shape;2366;p63"/>
                <p:cNvSpPr/>
                <p:nvPr/>
              </p:nvSpPr>
              <p:spPr>
                <a:xfrm>
                  <a:off x="3978632" y="3403259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9" y="1"/>
                        <a:pt x="1" y="509"/>
                        <a:pt x="315" y="823"/>
                      </a:cubicBezTo>
                      <a:cubicBezTo>
                        <a:pt x="413" y="921"/>
                        <a:pt x="533" y="964"/>
                        <a:pt x="651" y="964"/>
                      </a:cubicBezTo>
                      <a:cubicBezTo>
                        <a:pt x="899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67" name="Google Shape;2367;p63"/>
              <p:cNvGrpSpPr/>
              <p:nvPr/>
            </p:nvGrpSpPr>
            <p:grpSpPr>
              <a:xfrm>
                <a:off x="3925166" y="3491008"/>
                <a:ext cx="31405" cy="27001"/>
                <a:chOff x="3925166" y="3491008"/>
                <a:chExt cx="31405" cy="27001"/>
              </a:xfrm>
            </p:grpSpPr>
            <p:sp>
              <p:nvSpPr>
                <p:cNvPr id="2368" name="Google Shape;2368;p63"/>
                <p:cNvSpPr/>
                <p:nvPr/>
              </p:nvSpPr>
              <p:spPr>
                <a:xfrm>
                  <a:off x="3925166" y="349100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5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9" name="Google Shape;2369;p63"/>
                <p:cNvSpPr/>
                <p:nvPr/>
              </p:nvSpPr>
              <p:spPr>
                <a:xfrm>
                  <a:off x="3939339" y="350068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5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5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70" name="Google Shape;2370;p63"/>
              <p:cNvGrpSpPr/>
              <p:nvPr/>
            </p:nvGrpSpPr>
            <p:grpSpPr>
              <a:xfrm>
                <a:off x="3682845" y="3340976"/>
                <a:ext cx="31397" cy="26898"/>
                <a:chOff x="3682845" y="3340976"/>
                <a:chExt cx="31397" cy="26898"/>
              </a:xfrm>
            </p:grpSpPr>
            <p:sp>
              <p:nvSpPr>
                <p:cNvPr id="2371" name="Google Shape;2371;p63"/>
                <p:cNvSpPr/>
                <p:nvPr/>
              </p:nvSpPr>
              <p:spPr>
                <a:xfrm>
                  <a:off x="3682845" y="3340976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2" name="Google Shape;2372;p63"/>
                <p:cNvSpPr/>
                <p:nvPr/>
              </p:nvSpPr>
              <p:spPr>
                <a:xfrm>
                  <a:off x="3695783" y="3350650"/>
                  <a:ext cx="8856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2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23"/>
                      </a:cubicBezTo>
                      <a:cubicBezTo>
                        <a:pt x="401" y="926"/>
                        <a:pt x="524" y="972"/>
                        <a:pt x="643" y="972"/>
                      </a:cubicBezTo>
                      <a:cubicBezTo>
                        <a:pt x="890" y="972"/>
                        <a:pt x="1125" y="777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73" name="Google Shape;2373;p63"/>
              <p:cNvGrpSpPr/>
              <p:nvPr/>
            </p:nvGrpSpPr>
            <p:grpSpPr>
              <a:xfrm>
                <a:off x="3795393" y="3353725"/>
                <a:ext cx="31499" cy="26993"/>
                <a:chOff x="3795393" y="3353725"/>
                <a:chExt cx="31499" cy="26993"/>
              </a:xfrm>
            </p:grpSpPr>
            <p:sp>
              <p:nvSpPr>
                <p:cNvPr id="2374" name="Google Shape;2374;p63"/>
                <p:cNvSpPr/>
                <p:nvPr/>
              </p:nvSpPr>
              <p:spPr>
                <a:xfrm>
                  <a:off x="3795393" y="335372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32"/>
                        <a:pt x="2299" y="3432"/>
                      </a:cubicBezTo>
                      <a:cubicBezTo>
                        <a:pt x="3242" y="3432"/>
                        <a:pt x="4005" y="2658"/>
                        <a:pt x="4005" y="1714"/>
                      </a:cubicBezTo>
                      <a:cubicBezTo>
                        <a:pt x="4005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5" name="Google Shape;2375;p63"/>
                <p:cNvSpPr/>
                <p:nvPr/>
              </p:nvSpPr>
              <p:spPr>
                <a:xfrm>
                  <a:off x="3809668" y="3363399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06" y="0"/>
                        <a:pt x="0" y="218"/>
                        <a:pt x="0" y="484"/>
                      </a:cubicBezTo>
                      <a:cubicBezTo>
                        <a:pt x="0" y="750"/>
                        <a:pt x="206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76" name="Google Shape;2376;p63"/>
              <p:cNvGrpSpPr/>
              <p:nvPr/>
            </p:nvGrpSpPr>
            <p:grpSpPr>
              <a:xfrm>
                <a:off x="4176909" y="4363221"/>
                <a:ext cx="38924" cy="33316"/>
                <a:chOff x="4176909" y="4363221"/>
                <a:chExt cx="38924" cy="33316"/>
              </a:xfrm>
            </p:grpSpPr>
            <p:sp>
              <p:nvSpPr>
                <p:cNvPr id="2377" name="Google Shape;2377;p63"/>
                <p:cNvSpPr/>
                <p:nvPr/>
              </p:nvSpPr>
              <p:spPr>
                <a:xfrm>
                  <a:off x="4176909" y="4363221"/>
                  <a:ext cx="38924" cy="33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9" h="4236" extrusionOk="0">
                      <a:moveTo>
                        <a:pt x="2823" y="0"/>
                      </a:moveTo>
                      <a:cubicBezTo>
                        <a:pt x="2301" y="0"/>
                        <a:pt x="1767" y="195"/>
                        <a:pt x="1331" y="631"/>
                      </a:cubicBezTo>
                      <a:cubicBezTo>
                        <a:pt x="1" y="1961"/>
                        <a:pt x="944" y="4236"/>
                        <a:pt x="2831" y="4236"/>
                      </a:cubicBezTo>
                      <a:cubicBezTo>
                        <a:pt x="4005" y="4236"/>
                        <a:pt x="4948" y="3292"/>
                        <a:pt x="4948" y="2119"/>
                      </a:cubicBezTo>
                      <a:cubicBezTo>
                        <a:pt x="4948" y="844"/>
                        <a:pt x="3911" y="0"/>
                        <a:pt x="28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8" name="Google Shape;2378;p63"/>
                <p:cNvSpPr/>
                <p:nvPr/>
              </p:nvSpPr>
              <p:spPr>
                <a:xfrm>
                  <a:off x="4192230" y="4372934"/>
                  <a:ext cx="13897" cy="1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7" h="1779" extrusionOk="0">
                      <a:moveTo>
                        <a:pt x="883" y="1"/>
                      </a:moveTo>
                      <a:cubicBezTo>
                        <a:pt x="399" y="1"/>
                        <a:pt x="0" y="400"/>
                        <a:pt x="0" y="896"/>
                      </a:cubicBezTo>
                      <a:cubicBezTo>
                        <a:pt x="0" y="1380"/>
                        <a:pt x="399" y="1779"/>
                        <a:pt x="883" y="1779"/>
                      </a:cubicBezTo>
                      <a:cubicBezTo>
                        <a:pt x="1379" y="1779"/>
                        <a:pt x="1766" y="1380"/>
                        <a:pt x="1766" y="896"/>
                      </a:cubicBezTo>
                      <a:cubicBezTo>
                        <a:pt x="1766" y="400"/>
                        <a:pt x="1379" y="1"/>
                        <a:pt x="88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79" name="Google Shape;2379;p63"/>
              <p:cNvGrpSpPr/>
              <p:nvPr/>
            </p:nvGrpSpPr>
            <p:grpSpPr>
              <a:xfrm>
                <a:off x="4226191" y="4007660"/>
                <a:ext cx="33560" cy="28770"/>
                <a:chOff x="4226191" y="4007660"/>
                <a:chExt cx="33560" cy="28770"/>
              </a:xfrm>
            </p:grpSpPr>
            <p:sp>
              <p:nvSpPr>
                <p:cNvPr id="2380" name="Google Shape;2380;p63"/>
                <p:cNvSpPr/>
                <p:nvPr/>
              </p:nvSpPr>
              <p:spPr>
                <a:xfrm>
                  <a:off x="4226191" y="4007660"/>
                  <a:ext cx="33560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3658" extrusionOk="0">
                      <a:moveTo>
                        <a:pt x="2427" y="1"/>
                      </a:moveTo>
                      <a:cubicBezTo>
                        <a:pt x="1980" y="1"/>
                        <a:pt x="1524" y="167"/>
                        <a:pt x="1150" y="537"/>
                      </a:cubicBezTo>
                      <a:cubicBezTo>
                        <a:pt x="1" y="1686"/>
                        <a:pt x="811" y="3645"/>
                        <a:pt x="2444" y="3658"/>
                      </a:cubicBezTo>
                      <a:cubicBezTo>
                        <a:pt x="3436" y="3645"/>
                        <a:pt x="4259" y="2835"/>
                        <a:pt x="4259" y="1843"/>
                      </a:cubicBezTo>
                      <a:cubicBezTo>
                        <a:pt x="4267" y="736"/>
                        <a:pt x="3369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1" name="Google Shape;2381;p63"/>
                <p:cNvSpPr/>
                <p:nvPr/>
              </p:nvSpPr>
              <p:spPr>
                <a:xfrm>
                  <a:off x="4239129" y="4017397"/>
                  <a:ext cx="10948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" h="1193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8"/>
                        <a:pt x="647" y="1192"/>
                        <a:pt x="794" y="1192"/>
                      </a:cubicBezTo>
                      <a:cubicBezTo>
                        <a:pt x="1099" y="1192"/>
                        <a:pt x="1392" y="957"/>
                        <a:pt x="1392" y="605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82" name="Google Shape;2382;p63"/>
              <p:cNvGrpSpPr/>
              <p:nvPr/>
            </p:nvGrpSpPr>
            <p:grpSpPr>
              <a:xfrm>
                <a:off x="3597785" y="3377045"/>
                <a:ext cx="33591" cy="28699"/>
                <a:chOff x="3597785" y="3377045"/>
                <a:chExt cx="33591" cy="28699"/>
              </a:xfrm>
            </p:grpSpPr>
            <p:sp>
              <p:nvSpPr>
                <p:cNvPr id="2383" name="Google Shape;2383;p63"/>
                <p:cNvSpPr/>
                <p:nvPr/>
              </p:nvSpPr>
              <p:spPr>
                <a:xfrm>
                  <a:off x="3597785" y="3377045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28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0" y="1676"/>
                        <a:pt x="811" y="3648"/>
                        <a:pt x="2444" y="3648"/>
                      </a:cubicBezTo>
                      <a:cubicBezTo>
                        <a:pt x="3448" y="3648"/>
                        <a:pt x="4259" y="2826"/>
                        <a:pt x="4271" y="1822"/>
                      </a:cubicBezTo>
                      <a:cubicBezTo>
                        <a:pt x="4262" y="726"/>
                        <a:pt x="3364" y="0"/>
                        <a:pt x="242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4" name="Google Shape;2384;p63"/>
                <p:cNvSpPr/>
                <p:nvPr/>
              </p:nvSpPr>
              <p:spPr>
                <a:xfrm>
                  <a:off x="3612343" y="3386703"/>
                  <a:ext cx="9328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87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20" y="1186"/>
                        <a:pt x="1186" y="920"/>
                        <a:pt x="1186" y="594"/>
                      </a:cubicBezTo>
                      <a:cubicBezTo>
                        <a:pt x="1186" y="267"/>
                        <a:pt x="920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85" name="Google Shape;2385;p63"/>
              <p:cNvGrpSpPr/>
              <p:nvPr/>
            </p:nvGrpSpPr>
            <p:grpSpPr>
              <a:xfrm>
                <a:off x="3887870" y="3669796"/>
                <a:ext cx="33591" cy="28692"/>
                <a:chOff x="3887870" y="3669796"/>
                <a:chExt cx="33591" cy="28692"/>
              </a:xfrm>
            </p:grpSpPr>
            <p:sp>
              <p:nvSpPr>
                <p:cNvPr id="2386" name="Google Shape;2386;p63"/>
                <p:cNvSpPr/>
                <p:nvPr/>
              </p:nvSpPr>
              <p:spPr>
                <a:xfrm>
                  <a:off x="3887870" y="3669796"/>
                  <a:ext cx="33591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8" extrusionOk="0">
                      <a:moveTo>
                        <a:pt x="2431" y="0"/>
                      </a:moveTo>
                      <a:cubicBezTo>
                        <a:pt x="1981" y="0"/>
                        <a:pt x="1522" y="167"/>
                        <a:pt x="1150" y="539"/>
                      </a:cubicBezTo>
                      <a:cubicBezTo>
                        <a:pt x="1" y="1676"/>
                        <a:pt x="823" y="3648"/>
                        <a:pt x="2444" y="3648"/>
                      </a:cubicBezTo>
                      <a:cubicBezTo>
                        <a:pt x="3448" y="3648"/>
                        <a:pt x="4271" y="2825"/>
                        <a:pt x="4271" y="1821"/>
                      </a:cubicBezTo>
                      <a:cubicBezTo>
                        <a:pt x="4271" y="725"/>
                        <a:pt x="3370" y="0"/>
                        <a:pt x="24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7" name="Google Shape;2387;p63"/>
                <p:cNvSpPr/>
                <p:nvPr/>
              </p:nvSpPr>
              <p:spPr>
                <a:xfrm>
                  <a:off x="3902428" y="3679454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3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88" name="Google Shape;2388;p63"/>
              <p:cNvGrpSpPr/>
              <p:nvPr/>
            </p:nvGrpSpPr>
            <p:grpSpPr>
              <a:xfrm>
                <a:off x="3818320" y="3481625"/>
                <a:ext cx="33497" cy="28770"/>
                <a:chOff x="3818320" y="3481625"/>
                <a:chExt cx="33497" cy="28770"/>
              </a:xfrm>
            </p:grpSpPr>
            <p:sp>
              <p:nvSpPr>
                <p:cNvPr id="2389" name="Google Shape;2389;p63"/>
                <p:cNvSpPr/>
                <p:nvPr/>
              </p:nvSpPr>
              <p:spPr>
                <a:xfrm>
                  <a:off x="3818320" y="3481625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1"/>
                      </a:moveTo>
                      <a:cubicBezTo>
                        <a:pt x="1975" y="1"/>
                        <a:pt x="1520" y="166"/>
                        <a:pt x="1150" y="537"/>
                      </a:cubicBezTo>
                      <a:cubicBezTo>
                        <a:pt x="1" y="1686"/>
                        <a:pt x="811" y="3658"/>
                        <a:pt x="2432" y="3658"/>
                      </a:cubicBezTo>
                      <a:cubicBezTo>
                        <a:pt x="3448" y="3658"/>
                        <a:pt x="4259" y="2835"/>
                        <a:pt x="4259" y="1831"/>
                      </a:cubicBezTo>
                      <a:cubicBezTo>
                        <a:pt x="4259" y="732"/>
                        <a:pt x="3359" y="1"/>
                        <a:pt x="24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0" name="Google Shape;2390;p63"/>
                <p:cNvSpPr/>
                <p:nvPr/>
              </p:nvSpPr>
              <p:spPr>
                <a:xfrm>
                  <a:off x="3831258" y="3491362"/>
                  <a:ext cx="10956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2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6" y="1192"/>
                        <a:pt x="792" y="1192"/>
                      </a:cubicBezTo>
                      <a:cubicBezTo>
                        <a:pt x="1098" y="1192"/>
                        <a:pt x="1392" y="953"/>
                        <a:pt x="1392" y="593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91" name="Google Shape;2391;p63"/>
              <p:cNvGrpSpPr/>
              <p:nvPr/>
            </p:nvGrpSpPr>
            <p:grpSpPr>
              <a:xfrm>
                <a:off x="4278139" y="4120948"/>
                <a:ext cx="37492" cy="32129"/>
                <a:chOff x="4278139" y="4120948"/>
                <a:chExt cx="37492" cy="32129"/>
              </a:xfrm>
            </p:grpSpPr>
            <p:sp>
              <p:nvSpPr>
                <p:cNvPr id="2392" name="Google Shape;2392;p63"/>
                <p:cNvSpPr/>
                <p:nvPr/>
              </p:nvSpPr>
              <p:spPr>
                <a:xfrm>
                  <a:off x="4278139" y="4120948"/>
                  <a:ext cx="37492" cy="321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7" h="4085" extrusionOk="0">
                      <a:moveTo>
                        <a:pt x="2708" y="0"/>
                      </a:moveTo>
                      <a:cubicBezTo>
                        <a:pt x="2207" y="0"/>
                        <a:pt x="1697" y="186"/>
                        <a:pt x="1283" y="600"/>
                      </a:cubicBezTo>
                      <a:cubicBezTo>
                        <a:pt x="1" y="1895"/>
                        <a:pt x="908" y="4084"/>
                        <a:pt x="2722" y="4084"/>
                      </a:cubicBezTo>
                      <a:cubicBezTo>
                        <a:pt x="3847" y="4084"/>
                        <a:pt x="4755" y="3177"/>
                        <a:pt x="4767" y="2052"/>
                      </a:cubicBezTo>
                      <a:cubicBezTo>
                        <a:pt x="4767" y="815"/>
                        <a:pt x="3758" y="0"/>
                        <a:pt x="27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3" name="Google Shape;2393;p63"/>
                <p:cNvSpPr/>
                <p:nvPr/>
              </p:nvSpPr>
              <p:spPr>
                <a:xfrm>
                  <a:off x="4290983" y="4130614"/>
                  <a:ext cx="14943" cy="12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1629" extrusionOk="0">
                      <a:moveTo>
                        <a:pt x="1089" y="0"/>
                      </a:moveTo>
                      <a:cubicBezTo>
                        <a:pt x="363" y="0"/>
                        <a:pt x="1" y="883"/>
                        <a:pt x="509" y="1391"/>
                      </a:cubicBezTo>
                      <a:cubicBezTo>
                        <a:pt x="673" y="1555"/>
                        <a:pt x="876" y="1629"/>
                        <a:pt x="1076" y="1629"/>
                      </a:cubicBezTo>
                      <a:cubicBezTo>
                        <a:pt x="1495" y="1629"/>
                        <a:pt x="1900" y="1306"/>
                        <a:pt x="1900" y="823"/>
                      </a:cubicBezTo>
                      <a:cubicBezTo>
                        <a:pt x="1900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94" name="Google Shape;2394;p63"/>
              <p:cNvGrpSpPr/>
              <p:nvPr/>
            </p:nvGrpSpPr>
            <p:grpSpPr>
              <a:xfrm>
                <a:off x="4419898" y="3977388"/>
                <a:ext cx="33497" cy="28692"/>
                <a:chOff x="4419898" y="3977388"/>
                <a:chExt cx="33497" cy="28692"/>
              </a:xfrm>
            </p:grpSpPr>
            <p:sp>
              <p:nvSpPr>
                <p:cNvPr id="2395" name="Google Shape;2395;p63"/>
                <p:cNvSpPr/>
                <p:nvPr/>
              </p:nvSpPr>
              <p:spPr>
                <a:xfrm>
                  <a:off x="4419898" y="3977388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1" y="1688"/>
                        <a:pt x="811" y="3648"/>
                        <a:pt x="2432" y="3648"/>
                      </a:cubicBezTo>
                      <a:cubicBezTo>
                        <a:pt x="3448" y="3648"/>
                        <a:pt x="4259" y="2837"/>
                        <a:pt x="4259" y="1833"/>
                      </a:cubicBezTo>
                      <a:cubicBezTo>
                        <a:pt x="4259" y="729"/>
                        <a:pt x="3362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6" name="Google Shape;2396;p63"/>
                <p:cNvSpPr/>
                <p:nvPr/>
              </p:nvSpPr>
              <p:spPr>
                <a:xfrm>
                  <a:off x="4432742" y="3987046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9" y="1139"/>
                        <a:pt x="650" y="1195"/>
                        <a:pt x="799" y="1195"/>
                      </a:cubicBezTo>
                      <a:cubicBezTo>
                        <a:pt x="1104" y="1195"/>
                        <a:pt x="1396" y="963"/>
                        <a:pt x="1404" y="605"/>
                      </a:cubicBezTo>
                      <a:cubicBezTo>
                        <a:pt x="1404" y="266"/>
                        <a:pt x="1138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97" name="Google Shape;2397;p63"/>
              <p:cNvGrpSpPr/>
              <p:nvPr/>
            </p:nvGrpSpPr>
            <p:grpSpPr>
              <a:xfrm>
                <a:off x="4158930" y="4034684"/>
                <a:ext cx="33497" cy="28762"/>
                <a:chOff x="4158930" y="4034684"/>
                <a:chExt cx="33497" cy="28762"/>
              </a:xfrm>
            </p:grpSpPr>
            <p:sp>
              <p:nvSpPr>
                <p:cNvPr id="2398" name="Google Shape;2398;p63"/>
                <p:cNvSpPr/>
                <p:nvPr/>
              </p:nvSpPr>
              <p:spPr>
                <a:xfrm>
                  <a:off x="4158930" y="4034684"/>
                  <a:ext cx="33497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7" extrusionOk="0">
                      <a:moveTo>
                        <a:pt x="2421" y="0"/>
                      </a:moveTo>
                      <a:cubicBezTo>
                        <a:pt x="1974" y="0"/>
                        <a:pt x="1520" y="166"/>
                        <a:pt x="1149" y="536"/>
                      </a:cubicBezTo>
                      <a:cubicBezTo>
                        <a:pt x="0" y="1685"/>
                        <a:pt x="811" y="3645"/>
                        <a:pt x="2432" y="3657"/>
                      </a:cubicBezTo>
                      <a:cubicBezTo>
                        <a:pt x="3436" y="3645"/>
                        <a:pt x="4258" y="2834"/>
                        <a:pt x="4258" y="1830"/>
                      </a:cubicBezTo>
                      <a:cubicBezTo>
                        <a:pt x="4258" y="732"/>
                        <a:pt x="3358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9" name="Google Shape;2399;p63"/>
                <p:cNvSpPr/>
                <p:nvPr/>
              </p:nvSpPr>
              <p:spPr>
                <a:xfrm>
                  <a:off x="4173385" y="4044319"/>
                  <a:ext cx="9336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99" extrusionOk="0">
                      <a:moveTo>
                        <a:pt x="594" y="1"/>
                      </a:moveTo>
                      <a:cubicBezTo>
                        <a:pt x="267" y="1"/>
                        <a:pt x="1" y="279"/>
                        <a:pt x="1" y="605"/>
                      </a:cubicBezTo>
                      <a:cubicBezTo>
                        <a:pt x="1" y="932"/>
                        <a:pt x="267" y="1198"/>
                        <a:pt x="594" y="1198"/>
                      </a:cubicBezTo>
                      <a:cubicBezTo>
                        <a:pt x="920" y="1198"/>
                        <a:pt x="1186" y="932"/>
                        <a:pt x="1186" y="605"/>
                      </a:cubicBezTo>
                      <a:cubicBezTo>
                        <a:pt x="1186" y="279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00" name="Google Shape;2400;p63"/>
              <p:cNvGrpSpPr/>
              <p:nvPr/>
            </p:nvGrpSpPr>
            <p:grpSpPr>
              <a:xfrm>
                <a:off x="4134949" y="3957049"/>
                <a:ext cx="33497" cy="28770"/>
                <a:chOff x="4134949" y="3957049"/>
                <a:chExt cx="33497" cy="28770"/>
              </a:xfrm>
            </p:grpSpPr>
            <p:sp>
              <p:nvSpPr>
                <p:cNvPr id="2401" name="Google Shape;2401;p63"/>
                <p:cNvSpPr/>
                <p:nvPr/>
              </p:nvSpPr>
              <p:spPr>
                <a:xfrm>
                  <a:off x="4134949" y="3957049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0"/>
                      </a:moveTo>
                      <a:cubicBezTo>
                        <a:pt x="1975" y="0"/>
                        <a:pt x="1520" y="166"/>
                        <a:pt x="1150" y="536"/>
                      </a:cubicBezTo>
                      <a:cubicBezTo>
                        <a:pt x="1" y="1685"/>
                        <a:pt x="811" y="3657"/>
                        <a:pt x="2432" y="3657"/>
                      </a:cubicBezTo>
                      <a:cubicBezTo>
                        <a:pt x="3436" y="3657"/>
                        <a:pt x="4259" y="2834"/>
                        <a:pt x="4259" y="1830"/>
                      </a:cubicBezTo>
                      <a:cubicBezTo>
                        <a:pt x="4259" y="732"/>
                        <a:pt x="3359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2" name="Google Shape;2402;p63"/>
                <p:cNvSpPr/>
                <p:nvPr/>
              </p:nvSpPr>
              <p:spPr>
                <a:xfrm>
                  <a:off x="4147793" y="3966778"/>
                  <a:ext cx="10956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3" extrusionOk="0">
                      <a:moveTo>
                        <a:pt x="799" y="1"/>
                      </a:moveTo>
                      <a:cubicBezTo>
                        <a:pt x="267" y="1"/>
                        <a:pt x="1" y="642"/>
                        <a:pt x="376" y="1017"/>
                      </a:cubicBezTo>
                      <a:cubicBezTo>
                        <a:pt x="497" y="1138"/>
                        <a:pt x="646" y="1192"/>
                        <a:pt x="792" y="1192"/>
                      </a:cubicBezTo>
                      <a:cubicBezTo>
                        <a:pt x="1098" y="1192"/>
                        <a:pt x="1392" y="954"/>
                        <a:pt x="1392" y="593"/>
                      </a:cubicBezTo>
                      <a:cubicBezTo>
                        <a:pt x="1392" y="267"/>
                        <a:pt x="1126" y="1"/>
                        <a:pt x="79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03" name="Google Shape;2403;p63"/>
              <p:cNvGrpSpPr/>
              <p:nvPr/>
            </p:nvGrpSpPr>
            <p:grpSpPr>
              <a:xfrm>
                <a:off x="4193653" y="4184403"/>
                <a:ext cx="43580" cy="37264"/>
                <a:chOff x="4193653" y="4184403"/>
                <a:chExt cx="43580" cy="37264"/>
              </a:xfrm>
            </p:grpSpPr>
            <p:sp>
              <p:nvSpPr>
                <p:cNvPr id="2404" name="Google Shape;2404;p63"/>
                <p:cNvSpPr/>
                <p:nvPr/>
              </p:nvSpPr>
              <p:spPr>
                <a:xfrm>
                  <a:off x="4193653" y="4184403"/>
                  <a:ext cx="43580" cy="37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38" extrusionOk="0">
                      <a:moveTo>
                        <a:pt x="3156" y="1"/>
                      </a:moveTo>
                      <a:cubicBezTo>
                        <a:pt x="2575" y="1"/>
                        <a:pt x="1982" y="216"/>
                        <a:pt x="1501" y="698"/>
                      </a:cubicBezTo>
                      <a:cubicBezTo>
                        <a:pt x="1" y="2185"/>
                        <a:pt x="1065" y="4738"/>
                        <a:pt x="3170" y="4738"/>
                      </a:cubicBezTo>
                      <a:cubicBezTo>
                        <a:pt x="4476" y="4738"/>
                        <a:pt x="5529" y="3673"/>
                        <a:pt x="5541" y="2367"/>
                      </a:cubicBezTo>
                      <a:cubicBezTo>
                        <a:pt x="5541" y="943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5" name="Google Shape;2405;p63"/>
                <p:cNvSpPr/>
                <p:nvPr/>
              </p:nvSpPr>
              <p:spPr>
                <a:xfrm>
                  <a:off x="4206591" y="4194069"/>
                  <a:ext cx="20944" cy="1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2282" extrusionOk="0">
                      <a:moveTo>
                        <a:pt x="1525" y="1"/>
                      </a:moveTo>
                      <a:cubicBezTo>
                        <a:pt x="509" y="1"/>
                        <a:pt x="1" y="1223"/>
                        <a:pt x="714" y="1948"/>
                      </a:cubicBezTo>
                      <a:cubicBezTo>
                        <a:pt x="948" y="2179"/>
                        <a:pt x="1234" y="2282"/>
                        <a:pt x="1514" y="2282"/>
                      </a:cubicBezTo>
                      <a:cubicBezTo>
                        <a:pt x="2101" y="2282"/>
                        <a:pt x="2662" y="1826"/>
                        <a:pt x="2662" y="1138"/>
                      </a:cubicBezTo>
                      <a:cubicBezTo>
                        <a:pt x="2662" y="509"/>
                        <a:pt x="2154" y="1"/>
                        <a:pt x="152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06" name="Google Shape;2406;p63"/>
              <p:cNvGrpSpPr/>
              <p:nvPr/>
            </p:nvGrpSpPr>
            <p:grpSpPr>
              <a:xfrm>
                <a:off x="4343600" y="3943844"/>
                <a:ext cx="43580" cy="37312"/>
                <a:chOff x="4343600" y="3943844"/>
                <a:chExt cx="43580" cy="37312"/>
              </a:xfrm>
            </p:grpSpPr>
            <p:sp>
              <p:nvSpPr>
                <p:cNvPr id="2407" name="Google Shape;2407;p63"/>
                <p:cNvSpPr/>
                <p:nvPr/>
              </p:nvSpPr>
              <p:spPr>
                <a:xfrm>
                  <a:off x="4343600" y="3943844"/>
                  <a:ext cx="43580" cy="37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44" extrusionOk="0">
                      <a:moveTo>
                        <a:pt x="3156" y="1"/>
                      </a:moveTo>
                      <a:cubicBezTo>
                        <a:pt x="2574" y="1"/>
                        <a:pt x="1982" y="218"/>
                        <a:pt x="1500" y="703"/>
                      </a:cubicBezTo>
                      <a:cubicBezTo>
                        <a:pt x="0" y="2191"/>
                        <a:pt x="1065" y="4743"/>
                        <a:pt x="3169" y="4743"/>
                      </a:cubicBezTo>
                      <a:cubicBezTo>
                        <a:pt x="4476" y="4731"/>
                        <a:pt x="5528" y="3679"/>
                        <a:pt x="5540" y="2372"/>
                      </a:cubicBezTo>
                      <a:cubicBezTo>
                        <a:pt x="5540" y="949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8" name="Google Shape;2408;p63"/>
                <p:cNvSpPr/>
                <p:nvPr/>
              </p:nvSpPr>
              <p:spPr>
                <a:xfrm>
                  <a:off x="4359581" y="3953557"/>
                  <a:ext cx="17893" cy="17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5" h="2275" extrusionOk="0">
                      <a:moveTo>
                        <a:pt x="1137" y="0"/>
                      </a:moveTo>
                      <a:cubicBezTo>
                        <a:pt x="508" y="0"/>
                        <a:pt x="0" y="508"/>
                        <a:pt x="0" y="1137"/>
                      </a:cubicBezTo>
                      <a:cubicBezTo>
                        <a:pt x="0" y="1766"/>
                        <a:pt x="508" y="2274"/>
                        <a:pt x="1137" y="2274"/>
                      </a:cubicBezTo>
                      <a:cubicBezTo>
                        <a:pt x="1766" y="2274"/>
                        <a:pt x="2275" y="1766"/>
                        <a:pt x="2275" y="1137"/>
                      </a:cubicBezTo>
                      <a:cubicBezTo>
                        <a:pt x="2275" y="508"/>
                        <a:pt x="1766" y="0"/>
                        <a:pt x="113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09" name="Google Shape;2409;p63"/>
              <p:cNvGrpSpPr/>
              <p:nvPr/>
            </p:nvGrpSpPr>
            <p:grpSpPr>
              <a:xfrm>
                <a:off x="4172339" y="3381693"/>
                <a:ext cx="31499" cy="27001"/>
                <a:chOff x="4172339" y="3381693"/>
                <a:chExt cx="31499" cy="27001"/>
              </a:xfrm>
            </p:grpSpPr>
            <p:sp>
              <p:nvSpPr>
                <p:cNvPr id="2410" name="Google Shape;2410;p63"/>
                <p:cNvSpPr/>
                <p:nvPr/>
              </p:nvSpPr>
              <p:spPr>
                <a:xfrm>
                  <a:off x="4172339" y="33816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20"/>
                        <a:pt x="2299" y="3432"/>
                      </a:cubicBezTo>
                      <a:cubicBezTo>
                        <a:pt x="3243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1" name="Google Shape;2411;p63"/>
                <p:cNvSpPr/>
                <p:nvPr/>
              </p:nvSpPr>
              <p:spPr>
                <a:xfrm>
                  <a:off x="4185285" y="3391367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2" y="823"/>
                      </a:cubicBezTo>
                      <a:cubicBezTo>
                        <a:pt x="401" y="922"/>
                        <a:pt x="523" y="967"/>
                        <a:pt x="643" y="967"/>
                      </a:cubicBezTo>
                      <a:cubicBezTo>
                        <a:pt x="889" y="967"/>
                        <a:pt x="1125" y="778"/>
                        <a:pt x="1125" y="484"/>
                      </a:cubicBezTo>
                      <a:cubicBezTo>
                        <a:pt x="1125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7"/>
          <p:cNvSpPr/>
          <p:nvPr/>
        </p:nvSpPr>
        <p:spPr>
          <a:xfrm rot="-357817">
            <a:off x="2714888" y="1739171"/>
            <a:ext cx="3805696" cy="1814308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45" name="Google Shape;945;p37"/>
          <p:cNvSpPr/>
          <p:nvPr/>
        </p:nvSpPr>
        <p:spPr>
          <a:xfrm>
            <a:off x="6233236" y="1157553"/>
            <a:ext cx="2766900" cy="1319100"/>
          </a:xfrm>
          <a:prstGeom prst="roundRect">
            <a:avLst>
              <a:gd name="adj" fmla="val 16667"/>
            </a:avLst>
          </a:pr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46" name="Google Shape;946;p37"/>
          <p:cNvSpPr/>
          <p:nvPr/>
        </p:nvSpPr>
        <p:spPr>
          <a:xfrm>
            <a:off x="3206826" y="1163860"/>
            <a:ext cx="2766900" cy="13188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47" name="Google Shape;947;p37"/>
          <p:cNvSpPr/>
          <p:nvPr/>
        </p:nvSpPr>
        <p:spPr>
          <a:xfrm>
            <a:off x="238129" y="2809950"/>
            <a:ext cx="2766900" cy="1319100"/>
          </a:xfrm>
          <a:prstGeom prst="roundRect">
            <a:avLst>
              <a:gd name="adj" fmla="val 16667"/>
            </a:avLst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48" name="Google Shape;948;p37"/>
          <p:cNvSpPr txBox="1">
            <a:spLocks noGrp="1"/>
          </p:cNvSpPr>
          <p:nvPr>
            <p:ph type="subTitle" idx="4"/>
          </p:nvPr>
        </p:nvSpPr>
        <p:spPr>
          <a:xfrm>
            <a:off x="6437525" y="1761621"/>
            <a:ext cx="2358300" cy="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49" name="Google Shape;949;p37"/>
          <p:cNvSpPr/>
          <p:nvPr/>
        </p:nvSpPr>
        <p:spPr>
          <a:xfrm>
            <a:off x="3045414" y="1011450"/>
            <a:ext cx="705305" cy="627245"/>
          </a:xfrm>
          <a:custGeom>
            <a:avLst/>
            <a:gdLst/>
            <a:ahLst/>
            <a:cxnLst/>
            <a:rect l="l" t="t" r="r" b="b"/>
            <a:pathLst>
              <a:path w="26120" h="23227" extrusionOk="0">
                <a:moveTo>
                  <a:pt x="13200" y="0"/>
                </a:moveTo>
                <a:cubicBezTo>
                  <a:pt x="11695" y="0"/>
                  <a:pt x="10214" y="300"/>
                  <a:pt x="8832" y="858"/>
                </a:cubicBezTo>
                <a:cubicBezTo>
                  <a:pt x="6028" y="1992"/>
                  <a:pt x="3660" y="4220"/>
                  <a:pt x="2407" y="7264"/>
                </a:cubicBezTo>
                <a:cubicBezTo>
                  <a:pt x="0" y="13192"/>
                  <a:pt x="2865" y="19955"/>
                  <a:pt x="8812" y="22362"/>
                </a:cubicBezTo>
                <a:cubicBezTo>
                  <a:pt x="10244" y="22949"/>
                  <a:pt x="11724" y="23226"/>
                  <a:pt x="13181" y="23226"/>
                </a:cubicBezTo>
                <a:cubicBezTo>
                  <a:pt x="17754" y="23226"/>
                  <a:pt x="22090" y="20488"/>
                  <a:pt x="23931" y="15977"/>
                </a:cubicBezTo>
                <a:cubicBezTo>
                  <a:pt x="24030" y="15758"/>
                  <a:pt x="24130" y="15499"/>
                  <a:pt x="24170" y="15281"/>
                </a:cubicBezTo>
                <a:cubicBezTo>
                  <a:pt x="26119" y="9512"/>
                  <a:pt x="23255" y="3166"/>
                  <a:pt x="17525" y="858"/>
                </a:cubicBezTo>
                <a:cubicBezTo>
                  <a:pt x="16105" y="275"/>
                  <a:pt x="14641" y="0"/>
                  <a:pt x="132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50" name="Google Shape;950;p37"/>
          <p:cNvSpPr/>
          <p:nvPr/>
        </p:nvSpPr>
        <p:spPr>
          <a:xfrm>
            <a:off x="93414" y="2667000"/>
            <a:ext cx="705305" cy="627245"/>
          </a:xfrm>
          <a:custGeom>
            <a:avLst/>
            <a:gdLst/>
            <a:ahLst/>
            <a:cxnLst/>
            <a:rect l="l" t="t" r="r" b="b"/>
            <a:pathLst>
              <a:path w="26120" h="23227" extrusionOk="0">
                <a:moveTo>
                  <a:pt x="13200" y="0"/>
                </a:moveTo>
                <a:cubicBezTo>
                  <a:pt x="11695" y="0"/>
                  <a:pt x="10214" y="300"/>
                  <a:pt x="8832" y="858"/>
                </a:cubicBezTo>
                <a:cubicBezTo>
                  <a:pt x="6028" y="1992"/>
                  <a:pt x="3660" y="4220"/>
                  <a:pt x="2407" y="7264"/>
                </a:cubicBezTo>
                <a:cubicBezTo>
                  <a:pt x="0" y="13192"/>
                  <a:pt x="2865" y="19955"/>
                  <a:pt x="8812" y="22362"/>
                </a:cubicBezTo>
                <a:cubicBezTo>
                  <a:pt x="10244" y="22949"/>
                  <a:pt x="11724" y="23226"/>
                  <a:pt x="13181" y="23226"/>
                </a:cubicBezTo>
                <a:cubicBezTo>
                  <a:pt x="17754" y="23226"/>
                  <a:pt x="22090" y="20488"/>
                  <a:pt x="23931" y="15977"/>
                </a:cubicBezTo>
                <a:cubicBezTo>
                  <a:pt x="24030" y="15758"/>
                  <a:pt x="24130" y="15499"/>
                  <a:pt x="24170" y="15281"/>
                </a:cubicBezTo>
                <a:cubicBezTo>
                  <a:pt x="26119" y="9512"/>
                  <a:pt x="23255" y="3166"/>
                  <a:pt x="17525" y="858"/>
                </a:cubicBezTo>
                <a:cubicBezTo>
                  <a:pt x="16105" y="275"/>
                  <a:pt x="14641" y="0"/>
                  <a:pt x="132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51" name="Google Shape;951;p37"/>
          <p:cNvSpPr/>
          <p:nvPr/>
        </p:nvSpPr>
        <p:spPr>
          <a:xfrm rot="373">
            <a:off x="195336" y="1157393"/>
            <a:ext cx="2766900" cy="13191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52" name="Google Shape;952;p37"/>
          <p:cNvSpPr txBox="1">
            <a:spLocks noGrp="1"/>
          </p:cNvSpPr>
          <p:nvPr>
            <p:ph type="title"/>
          </p:nvPr>
        </p:nvSpPr>
        <p:spPr>
          <a:xfrm>
            <a:off x="531950" y="362538"/>
            <a:ext cx="7909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TABLE OF CONTENTS</a:t>
            </a:r>
            <a:endParaRPr sz="32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53" name="Google Shape;953;p37"/>
          <p:cNvSpPr/>
          <p:nvPr/>
        </p:nvSpPr>
        <p:spPr>
          <a:xfrm>
            <a:off x="6099864" y="1002850"/>
            <a:ext cx="705305" cy="627245"/>
          </a:xfrm>
          <a:custGeom>
            <a:avLst/>
            <a:gdLst/>
            <a:ahLst/>
            <a:cxnLst/>
            <a:rect l="l" t="t" r="r" b="b"/>
            <a:pathLst>
              <a:path w="26120" h="23227" extrusionOk="0">
                <a:moveTo>
                  <a:pt x="13200" y="0"/>
                </a:moveTo>
                <a:cubicBezTo>
                  <a:pt x="11695" y="0"/>
                  <a:pt x="10214" y="300"/>
                  <a:pt x="8832" y="858"/>
                </a:cubicBezTo>
                <a:cubicBezTo>
                  <a:pt x="6028" y="1992"/>
                  <a:pt x="3660" y="4220"/>
                  <a:pt x="2407" y="7264"/>
                </a:cubicBezTo>
                <a:cubicBezTo>
                  <a:pt x="0" y="13192"/>
                  <a:pt x="2865" y="19955"/>
                  <a:pt x="8812" y="22362"/>
                </a:cubicBezTo>
                <a:cubicBezTo>
                  <a:pt x="10244" y="22949"/>
                  <a:pt x="11724" y="23226"/>
                  <a:pt x="13181" y="23226"/>
                </a:cubicBezTo>
                <a:cubicBezTo>
                  <a:pt x="17754" y="23226"/>
                  <a:pt x="22090" y="20488"/>
                  <a:pt x="23931" y="15977"/>
                </a:cubicBezTo>
                <a:cubicBezTo>
                  <a:pt x="24030" y="15758"/>
                  <a:pt x="24130" y="15499"/>
                  <a:pt x="24170" y="15281"/>
                </a:cubicBezTo>
                <a:cubicBezTo>
                  <a:pt x="26119" y="9512"/>
                  <a:pt x="23255" y="3166"/>
                  <a:pt x="17525" y="858"/>
                </a:cubicBezTo>
                <a:cubicBezTo>
                  <a:pt x="16105" y="275"/>
                  <a:pt x="14641" y="0"/>
                  <a:pt x="132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54" name="Google Shape;954;p37"/>
          <p:cNvSpPr txBox="1">
            <a:spLocks noGrp="1"/>
          </p:cNvSpPr>
          <p:nvPr>
            <p:ph type="title" idx="2"/>
          </p:nvPr>
        </p:nvSpPr>
        <p:spPr>
          <a:xfrm rot="1361">
            <a:off x="305775" y="1474450"/>
            <a:ext cx="30318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Project background</a:t>
            </a:r>
            <a:endParaRPr sz="2200" b="1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55" name="Google Shape;955;p37"/>
          <p:cNvSpPr txBox="1">
            <a:spLocks noGrp="1"/>
          </p:cNvSpPr>
          <p:nvPr>
            <p:ph type="title" idx="3"/>
          </p:nvPr>
        </p:nvSpPr>
        <p:spPr>
          <a:xfrm>
            <a:off x="6791375" y="1503575"/>
            <a:ext cx="1766100" cy="6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Methodology</a:t>
            </a:r>
            <a:endParaRPr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56" name="Google Shape;956;p37"/>
          <p:cNvSpPr txBox="1">
            <a:spLocks noGrp="1"/>
          </p:cNvSpPr>
          <p:nvPr>
            <p:ph type="title" idx="5"/>
          </p:nvPr>
        </p:nvSpPr>
        <p:spPr>
          <a:xfrm>
            <a:off x="3832250" y="1606800"/>
            <a:ext cx="1650600" cy="4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Comparison</a:t>
            </a:r>
            <a:endParaRPr sz="21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57" name="Google Shape;957;p37"/>
          <p:cNvSpPr txBox="1">
            <a:spLocks noGrp="1"/>
          </p:cNvSpPr>
          <p:nvPr>
            <p:ph type="subTitle" idx="8"/>
          </p:nvPr>
        </p:nvSpPr>
        <p:spPr>
          <a:xfrm>
            <a:off x="442484" y="3413894"/>
            <a:ext cx="2358300" cy="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58" name="Google Shape;958;p37"/>
          <p:cNvSpPr txBox="1">
            <a:spLocks noGrp="1"/>
          </p:cNvSpPr>
          <p:nvPr>
            <p:ph type="title" idx="13"/>
          </p:nvPr>
        </p:nvSpPr>
        <p:spPr>
          <a:xfrm>
            <a:off x="3215221" y="1151967"/>
            <a:ext cx="365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2</a:t>
            </a:r>
            <a:endParaRPr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59" name="Google Shape;959;p37"/>
          <p:cNvSpPr txBox="1">
            <a:spLocks noGrp="1"/>
          </p:cNvSpPr>
          <p:nvPr>
            <p:ph type="title" idx="14"/>
          </p:nvPr>
        </p:nvSpPr>
        <p:spPr>
          <a:xfrm>
            <a:off x="6245869" y="1157991"/>
            <a:ext cx="365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3</a:t>
            </a:r>
            <a:endParaRPr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60" name="Google Shape;960;p37"/>
          <p:cNvSpPr txBox="1">
            <a:spLocks noGrp="1"/>
          </p:cNvSpPr>
          <p:nvPr>
            <p:ph type="title" idx="15"/>
          </p:nvPr>
        </p:nvSpPr>
        <p:spPr>
          <a:xfrm>
            <a:off x="238169" y="2807517"/>
            <a:ext cx="365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4</a:t>
            </a:r>
            <a:endParaRPr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61" name="Google Shape;961;p37"/>
          <p:cNvSpPr/>
          <p:nvPr/>
        </p:nvSpPr>
        <p:spPr>
          <a:xfrm>
            <a:off x="266764" y="1004900"/>
            <a:ext cx="705305" cy="627245"/>
          </a:xfrm>
          <a:custGeom>
            <a:avLst/>
            <a:gdLst/>
            <a:ahLst/>
            <a:cxnLst/>
            <a:rect l="l" t="t" r="r" b="b"/>
            <a:pathLst>
              <a:path w="26120" h="23227" extrusionOk="0">
                <a:moveTo>
                  <a:pt x="13200" y="0"/>
                </a:moveTo>
                <a:cubicBezTo>
                  <a:pt x="11695" y="0"/>
                  <a:pt x="10214" y="300"/>
                  <a:pt x="8832" y="858"/>
                </a:cubicBezTo>
                <a:cubicBezTo>
                  <a:pt x="6028" y="1992"/>
                  <a:pt x="3660" y="4220"/>
                  <a:pt x="2407" y="7264"/>
                </a:cubicBezTo>
                <a:cubicBezTo>
                  <a:pt x="0" y="13192"/>
                  <a:pt x="2865" y="19955"/>
                  <a:pt x="8812" y="22362"/>
                </a:cubicBezTo>
                <a:cubicBezTo>
                  <a:pt x="10244" y="22949"/>
                  <a:pt x="11724" y="23226"/>
                  <a:pt x="13181" y="23226"/>
                </a:cubicBezTo>
                <a:cubicBezTo>
                  <a:pt x="17754" y="23226"/>
                  <a:pt x="22090" y="20488"/>
                  <a:pt x="23931" y="15977"/>
                </a:cubicBezTo>
                <a:cubicBezTo>
                  <a:pt x="24030" y="15758"/>
                  <a:pt x="24130" y="15499"/>
                  <a:pt x="24170" y="15281"/>
                </a:cubicBezTo>
                <a:cubicBezTo>
                  <a:pt x="26119" y="9512"/>
                  <a:pt x="23255" y="3166"/>
                  <a:pt x="17525" y="858"/>
                </a:cubicBezTo>
                <a:cubicBezTo>
                  <a:pt x="16105" y="275"/>
                  <a:pt x="14641" y="0"/>
                  <a:pt x="132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62" name="Google Shape;962;p37"/>
          <p:cNvSpPr txBox="1">
            <a:spLocks noGrp="1"/>
          </p:cNvSpPr>
          <p:nvPr>
            <p:ph type="title" idx="9"/>
          </p:nvPr>
        </p:nvSpPr>
        <p:spPr>
          <a:xfrm>
            <a:off x="423921" y="1157301"/>
            <a:ext cx="365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  <a:endParaRPr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63" name="Google Shape;963;p37"/>
          <p:cNvSpPr txBox="1">
            <a:spLocks noGrp="1"/>
          </p:cNvSpPr>
          <p:nvPr>
            <p:ph type="title" idx="3"/>
          </p:nvPr>
        </p:nvSpPr>
        <p:spPr>
          <a:xfrm>
            <a:off x="85775" y="3408396"/>
            <a:ext cx="2358300" cy="4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Results and </a:t>
            </a:r>
            <a:endParaRPr sz="2200" b="1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Novel  parts</a:t>
            </a:r>
            <a:endParaRPr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64" name="Google Shape;964;p37"/>
          <p:cNvSpPr/>
          <p:nvPr/>
        </p:nvSpPr>
        <p:spPr>
          <a:xfrm>
            <a:off x="3234979" y="2852500"/>
            <a:ext cx="2766900" cy="13191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65" name="Google Shape;965;p37"/>
          <p:cNvSpPr/>
          <p:nvPr/>
        </p:nvSpPr>
        <p:spPr>
          <a:xfrm>
            <a:off x="3090264" y="2709550"/>
            <a:ext cx="705305" cy="627245"/>
          </a:xfrm>
          <a:custGeom>
            <a:avLst/>
            <a:gdLst/>
            <a:ahLst/>
            <a:cxnLst/>
            <a:rect l="l" t="t" r="r" b="b"/>
            <a:pathLst>
              <a:path w="26120" h="23227" extrusionOk="0">
                <a:moveTo>
                  <a:pt x="13200" y="0"/>
                </a:moveTo>
                <a:cubicBezTo>
                  <a:pt x="11695" y="0"/>
                  <a:pt x="10214" y="300"/>
                  <a:pt x="8832" y="858"/>
                </a:cubicBezTo>
                <a:cubicBezTo>
                  <a:pt x="6028" y="1992"/>
                  <a:pt x="3660" y="4220"/>
                  <a:pt x="2407" y="7264"/>
                </a:cubicBezTo>
                <a:cubicBezTo>
                  <a:pt x="0" y="13192"/>
                  <a:pt x="2865" y="19955"/>
                  <a:pt x="8812" y="22362"/>
                </a:cubicBezTo>
                <a:cubicBezTo>
                  <a:pt x="10244" y="22949"/>
                  <a:pt x="11724" y="23226"/>
                  <a:pt x="13181" y="23226"/>
                </a:cubicBezTo>
                <a:cubicBezTo>
                  <a:pt x="17754" y="23226"/>
                  <a:pt x="22090" y="20488"/>
                  <a:pt x="23931" y="15977"/>
                </a:cubicBezTo>
                <a:cubicBezTo>
                  <a:pt x="24030" y="15758"/>
                  <a:pt x="24130" y="15499"/>
                  <a:pt x="24170" y="15281"/>
                </a:cubicBezTo>
                <a:cubicBezTo>
                  <a:pt x="26119" y="9512"/>
                  <a:pt x="23255" y="3166"/>
                  <a:pt x="17525" y="858"/>
                </a:cubicBezTo>
                <a:cubicBezTo>
                  <a:pt x="16105" y="275"/>
                  <a:pt x="14641" y="0"/>
                  <a:pt x="132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66" name="Google Shape;966;p37"/>
          <p:cNvSpPr txBox="1">
            <a:spLocks noGrp="1"/>
          </p:cNvSpPr>
          <p:nvPr>
            <p:ph type="subTitle" idx="8"/>
          </p:nvPr>
        </p:nvSpPr>
        <p:spPr>
          <a:xfrm>
            <a:off x="3439334" y="3456444"/>
            <a:ext cx="2358300" cy="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67" name="Google Shape;967;p37"/>
          <p:cNvSpPr txBox="1">
            <a:spLocks noGrp="1"/>
          </p:cNvSpPr>
          <p:nvPr>
            <p:ph type="title" idx="15"/>
          </p:nvPr>
        </p:nvSpPr>
        <p:spPr>
          <a:xfrm>
            <a:off x="3234969" y="2850067"/>
            <a:ext cx="365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5</a:t>
            </a:r>
            <a:endParaRPr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68" name="Google Shape;968;p37"/>
          <p:cNvSpPr txBox="1">
            <a:spLocks noGrp="1"/>
          </p:cNvSpPr>
          <p:nvPr>
            <p:ph type="title" idx="3"/>
          </p:nvPr>
        </p:nvSpPr>
        <p:spPr>
          <a:xfrm>
            <a:off x="3795575" y="3155350"/>
            <a:ext cx="16059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Complexity </a:t>
            </a:r>
            <a:endParaRPr sz="2200" b="1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69" name="Google Shape;969;p37"/>
          <p:cNvSpPr/>
          <p:nvPr/>
        </p:nvSpPr>
        <p:spPr>
          <a:xfrm>
            <a:off x="6261054" y="2876700"/>
            <a:ext cx="2766900" cy="13191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70" name="Google Shape;970;p37"/>
          <p:cNvSpPr/>
          <p:nvPr/>
        </p:nvSpPr>
        <p:spPr>
          <a:xfrm>
            <a:off x="6116339" y="2733750"/>
            <a:ext cx="705305" cy="627245"/>
          </a:xfrm>
          <a:custGeom>
            <a:avLst/>
            <a:gdLst/>
            <a:ahLst/>
            <a:cxnLst/>
            <a:rect l="l" t="t" r="r" b="b"/>
            <a:pathLst>
              <a:path w="26120" h="23227" extrusionOk="0">
                <a:moveTo>
                  <a:pt x="13200" y="0"/>
                </a:moveTo>
                <a:cubicBezTo>
                  <a:pt x="11695" y="0"/>
                  <a:pt x="10214" y="300"/>
                  <a:pt x="8832" y="858"/>
                </a:cubicBezTo>
                <a:cubicBezTo>
                  <a:pt x="6028" y="1992"/>
                  <a:pt x="3660" y="4220"/>
                  <a:pt x="2407" y="7264"/>
                </a:cubicBezTo>
                <a:cubicBezTo>
                  <a:pt x="0" y="13192"/>
                  <a:pt x="2865" y="19955"/>
                  <a:pt x="8812" y="22362"/>
                </a:cubicBezTo>
                <a:cubicBezTo>
                  <a:pt x="10244" y="22949"/>
                  <a:pt x="11724" y="23226"/>
                  <a:pt x="13181" y="23226"/>
                </a:cubicBezTo>
                <a:cubicBezTo>
                  <a:pt x="17754" y="23226"/>
                  <a:pt x="22090" y="20488"/>
                  <a:pt x="23931" y="15977"/>
                </a:cubicBezTo>
                <a:cubicBezTo>
                  <a:pt x="24030" y="15758"/>
                  <a:pt x="24130" y="15499"/>
                  <a:pt x="24170" y="15281"/>
                </a:cubicBezTo>
                <a:cubicBezTo>
                  <a:pt x="26119" y="9512"/>
                  <a:pt x="23255" y="3166"/>
                  <a:pt x="17525" y="858"/>
                </a:cubicBezTo>
                <a:cubicBezTo>
                  <a:pt x="16105" y="275"/>
                  <a:pt x="14641" y="0"/>
                  <a:pt x="132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71" name="Google Shape;971;p37"/>
          <p:cNvSpPr txBox="1">
            <a:spLocks noGrp="1"/>
          </p:cNvSpPr>
          <p:nvPr>
            <p:ph type="subTitle" idx="8"/>
          </p:nvPr>
        </p:nvSpPr>
        <p:spPr>
          <a:xfrm>
            <a:off x="6465409" y="3480644"/>
            <a:ext cx="2358300" cy="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72" name="Google Shape;972;p37"/>
          <p:cNvSpPr txBox="1">
            <a:spLocks noGrp="1"/>
          </p:cNvSpPr>
          <p:nvPr>
            <p:ph type="title" idx="15"/>
          </p:nvPr>
        </p:nvSpPr>
        <p:spPr>
          <a:xfrm>
            <a:off x="6261044" y="2874267"/>
            <a:ext cx="365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6</a:t>
            </a:r>
            <a:endParaRPr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73" name="Google Shape;973;p37"/>
          <p:cNvSpPr txBox="1">
            <a:spLocks noGrp="1"/>
          </p:cNvSpPr>
          <p:nvPr>
            <p:ph type="title" idx="3"/>
          </p:nvPr>
        </p:nvSpPr>
        <p:spPr>
          <a:xfrm>
            <a:off x="6142675" y="3325971"/>
            <a:ext cx="2358300" cy="4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Conclusion</a:t>
            </a:r>
            <a:endParaRPr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p64"/>
          <p:cNvSpPr txBox="1">
            <a:spLocks noGrp="1"/>
          </p:cNvSpPr>
          <p:nvPr>
            <p:ph type="body" idx="1"/>
          </p:nvPr>
        </p:nvSpPr>
        <p:spPr>
          <a:xfrm>
            <a:off x="616250" y="1306700"/>
            <a:ext cx="7916700" cy="32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https://www.myanmore.com/2020/04/the-yangon-online-shopping-guide/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https://www.ignant.com/2018/12/12/the-art-of-waiting/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Christofids, Nicos. (1976) “Worst-case analysis of a new heuristic for the travelling salesman problem.” No. RR-388. Carnegie Mellon University Pittsburgh Pa Management Sciences Research Group</a:t>
            </a:r>
            <a:endParaRPr/>
          </a:p>
        </p:txBody>
      </p:sp>
      <p:sp>
        <p:nvSpPr>
          <p:cNvPr id="2417" name="Google Shape;2417;p64"/>
          <p:cNvSpPr txBox="1">
            <a:spLocks noGrp="1"/>
          </p:cNvSpPr>
          <p:nvPr>
            <p:ph type="title"/>
          </p:nvPr>
        </p:nvSpPr>
        <p:spPr>
          <a:xfrm>
            <a:off x="610738" y="569563"/>
            <a:ext cx="791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Impact"/>
                <a:ea typeface="Impact"/>
                <a:cs typeface="Impact"/>
                <a:sym typeface="Impact"/>
              </a:rPr>
              <a:t>References</a:t>
            </a:r>
            <a:endParaRPr sz="33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p65"/>
          <p:cNvSpPr txBox="1">
            <a:spLocks noGrp="1"/>
          </p:cNvSpPr>
          <p:nvPr>
            <p:ph type="title"/>
          </p:nvPr>
        </p:nvSpPr>
        <p:spPr>
          <a:xfrm>
            <a:off x="3647625" y="1846950"/>
            <a:ext cx="2602200" cy="9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!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38"/>
          <p:cNvSpPr/>
          <p:nvPr/>
        </p:nvSpPr>
        <p:spPr>
          <a:xfrm rot="405557">
            <a:off x="4038988" y="1079549"/>
            <a:ext cx="1218368" cy="1218368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38"/>
          <p:cNvSpPr/>
          <p:nvPr/>
        </p:nvSpPr>
        <p:spPr>
          <a:xfrm rot="-210936">
            <a:off x="1327740" y="1099163"/>
            <a:ext cx="1218192" cy="121819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38"/>
          <p:cNvSpPr/>
          <p:nvPr/>
        </p:nvSpPr>
        <p:spPr>
          <a:xfrm rot="-461945">
            <a:off x="6750186" y="1099207"/>
            <a:ext cx="1218181" cy="1218181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38"/>
          <p:cNvSpPr txBox="1">
            <a:spLocks noGrp="1"/>
          </p:cNvSpPr>
          <p:nvPr>
            <p:ph type="title" idx="6"/>
          </p:nvPr>
        </p:nvSpPr>
        <p:spPr>
          <a:xfrm>
            <a:off x="1291525" y="293950"/>
            <a:ext cx="5864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Impact"/>
                <a:ea typeface="Impact"/>
                <a:cs typeface="Impact"/>
                <a:sym typeface="Impact"/>
              </a:rPr>
              <a:t>Project Background</a:t>
            </a:r>
            <a:endParaRPr sz="33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82" name="Google Shape;982;p38"/>
          <p:cNvSpPr txBox="1">
            <a:spLocks noGrp="1"/>
          </p:cNvSpPr>
          <p:nvPr>
            <p:ph type="title"/>
          </p:nvPr>
        </p:nvSpPr>
        <p:spPr>
          <a:xfrm>
            <a:off x="6198863" y="2427590"/>
            <a:ext cx="232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QUALITY</a:t>
            </a:r>
            <a:endParaRPr/>
          </a:p>
        </p:txBody>
      </p:sp>
      <p:sp>
        <p:nvSpPr>
          <p:cNvPr id="983" name="Google Shape;983;p38"/>
          <p:cNvSpPr txBox="1">
            <a:spLocks noGrp="1"/>
          </p:cNvSpPr>
          <p:nvPr>
            <p:ph type="title" idx="2"/>
          </p:nvPr>
        </p:nvSpPr>
        <p:spPr>
          <a:xfrm>
            <a:off x="3487789" y="2427590"/>
            <a:ext cx="232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- commerce</a:t>
            </a:r>
            <a:endParaRPr/>
          </a:p>
        </p:txBody>
      </p:sp>
      <p:sp>
        <p:nvSpPr>
          <p:cNvPr id="984" name="Google Shape;984;p38"/>
          <p:cNvSpPr txBox="1">
            <a:spLocks noGrp="1"/>
          </p:cNvSpPr>
          <p:nvPr>
            <p:ph type="title" idx="4"/>
          </p:nvPr>
        </p:nvSpPr>
        <p:spPr>
          <a:xfrm>
            <a:off x="776525" y="2427590"/>
            <a:ext cx="232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Shopping</a:t>
            </a:r>
            <a:endParaRPr/>
          </a:p>
        </p:txBody>
      </p:sp>
      <p:grpSp>
        <p:nvGrpSpPr>
          <p:cNvPr id="985" name="Google Shape;985;p38"/>
          <p:cNvGrpSpPr/>
          <p:nvPr/>
        </p:nvGrpSpPr>
        <p:grpSpPr>
          <a:xfrm>
            <a:off x="7049172" y="1344829"/>
            <a:ext cx="620227" cy="687783"/>
            <a:chOff x="3300325" y="249875"/>
            <a:chExt cx="433725" cy="480900"/>
          </a:xfrm>
        </p:grpSpPr>
        <p:sp>
          <p:nvSpPr>
            <p:cNvPr id="986" name="Google Shape;986;p38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87" name="Google Shape;987;p38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88" name="Google Shape;988;p38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89" name="Google Shape;989;p38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0" name="Google Shape;990;p38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1" name="Google Shape;991;p38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92" name="Google Shape;992;p38"/>
          <p:cNvGrpSpPr/>
          <p:nvPr/>
        </p:nvGrpSpPr>
        <p:grpSpPr>
          <a:xfrm rot="-410670">
            <a:off x="1554301" y="1394681"/>
            <a:ext cx="691106" cy="588327"/>
            <a:chOff x="5645200" y="879425"/>
            <a:chExt cx="478575" cy="407375"/>
          </a:xfrm>
        </p:grpSpPr>
        <p:sp>
          <p:nvSpPr>
            <p:cNvPr id="993" name="Google Shape;993;p38"/>
            <p:cNvSpPr/>
            <p:nvPr/>
          </p:nvSpPr>
          <p:spPr>
            <a:xfrm>
              <a:off x="6004200" y="1075025"/>
              <a:ext cx="86075" cy="93450"/>
            </a:xfrm>
            <a:custGeom>
              <a:avLst/>
              <a:gdLst/>
              <a:ahLst/>
              <a:cxnLst/>
              <a:rect l="l" t="t" r="r" b="b"/>
              <a:pathLst>
                <a:path w="3443" h="3738" extrusionOk="0">
                  <a:moveTo>
                    <a:pt x="1" y="0"/>
                  </a:moveTo>
                  <a:lnTo>
                    <a:pt x="1" y="3737"/>
                  </a:lnTo>
                  <a:lnTo>
                    <a:pt x="1907" y="3737"/>
                  </a:lnTo>
                  <a:cubicBezTo>
                    <a:pt x="2157" y="3737"/>
                    <a:pt x="2377" y="3574"/>
                    <a:pt x="2449" y="3334"/>
                  </a:cubicBezTo>
                  <a:lnTo>
                    <a:pt x="3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4" name="Google Shape;994;p38"/>
            <p:cNvSpPr/>
            <p:nvPr/>
          </p:nvSpPr>
          <p:spPr>
            <a:xfrm>
              <a:off x="5880900" y="953275"/>
              <a:ext cx="95100" cy="93525"/>
            </a:xfrm>
            <a:custGeom>
              <a:avLst/>
              <a:gdLst/>
              <a:ahLst/>
              <a:cxnLst/>
              <a:rect l="l" t="t" r="r" b="b"/>
              <a:pathLst>
                <a:path w="3804" h="3741" extrusionOk="0">
                  <a:moveTo>
                    <a:pt x="0" y="1"/>
                  </a:moveTo>
                  <a:lnTo>
                    <a:pt x="0" y="3741"/>
                  </a:lnTo>
                  <a:lnTo>
                    <a:pt x="3804" y="3741"/>
                  </a:lnTo>
                  <a:lnTo>
                    <a:pt x="38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5" name="Google Shape;995;p38"/>
            <p:cNvSpPr/>
            <p:nvPr/>
          </p:nvSpPr>
          <p:spPr>
            <a:xfrm>
              <a:off x="6004200" y="953275"/>
              <a:ext cx="119575" cy="93525"/>
            </a:xfrm>
            <a:custGeom>
              <a:avLst/>
              <a:gdLst/>
              <a:ahLst/>
              <a:cxnLst/>
              <a:rect l="l" t="t" r="r" b="b"/>
              <a:pathLst>
                <a:path w="4783" h="3741" extrusionOk="0">
                  <a:moveTo>
                    <a:pt x="1" y="1"/>
                  </a:moveTo>
                  <a:lnTo>
                    <a:pt x="1" y="3741"/>
                  </a:lnTo>
                  <a:lnTo>
                    <a:pt x="3777" y="3741"/>
                  </a:lnTo>
                  <a:lnTo>
                    <a:pt x="4674" y="727"/>
                  </a:lnTo>
                  <a:cubicBezTo>
                    <a:pt x="4783" y="365"/>
                    <a:pt x="4512" y="1"/>
                    <a:pt x="4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6" name="Google Shape;996;p38"/>
            <p:cNvSpPr/>
            <p:nvPr/>
          </p:nvSpPr>
          <p:spPr>
            <a:xfrm>
              <a:off x="5880900" y="1075025"/>
              <a:ext cx="95100" cy="93450"/>
            </a:xfrm>
            <a:custGeom>
              <a:avLst/>
              <a:gdLst/>
              <a:ahLst/>
              <a:cxnLst/>
              <a:rect l="l" t="t" r="r" b="b"/>
              <a:pathLst>
                <a:path w="3804" h="3738" extrusionOk="0">
                  <a:moveTo>
                    <a:pt x="0" y="0"/>
                  </a:moveTo>
                  <a:lnTo>
                    <a:pt x="0" y="3737"/>
                  </a:lnTo>
                  <a:lnTo>
                    <a:pt x="3804" y="3737"/>
                  </a:lnTo>
                  <a:lnTo>
                    <a:pt x="38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7" name="Google Shape;997;p38"/>
            <p:cNvSpPr/>
            <p:nvPr/>
          </p:nvSpPr>
          <p:spPr>
            <a:xfrm>
              <a:off x="5645200" y="879425"/>
              <a:ext cx="207500" cy="167375"/>
            </a:xfrm>
            <a:custGeom>
              <a:avLst/>
              <a:gdLst/>
              <a:ahLst/>
              <a:cxnLst/>
              <a:rect l="l" t="t" r="r" b="b"/>
              <a:pathLst>
                <a:path w="8300" h="6695" extrusionOk="0">
                  <a:moveTo>
                    <a:pt x="563" y="1"/>
                  </a:moveTo>
                  <a:cubicBezTo>
                    <a:pt x="253" y="1"/>
                    <a:pt x="0" y="254"/>
                    <a:pt x="0" y="564"/>
                  </a:cubicBezTo>
                  <a:cubicBezTo>
                    <a:pt x="0" y="877"/>
                    <a:pt x="253" y="1130"/>
                    <a:pt x="563" y="1130"/>
                  </a:cubicBezTo>
                  <a:lnTo>
                    <a:pt x="2403" y="1130"/>
                  </a:lnTo>
                  <a:lnTo>
                    <a:pt x="3159" y="3672"/>
                  </a:lnTo>
                  <a:cubicBezTo>
                    <a:pt x="3162" y="3678"/>
                    <a:pt x="3162" y="3687"/>
                    <a:pt x="3165" y="3696"/>
                  </a:cubicBezTo>
                  <a:lnTo>
                    <a:pt x="4059" y="6695"/>
                  </a:lnTo>
                  <a:lnTo>
                    <a:pt x="8299" y="6695"/>
                  </a:lnTo>
                  <a:lnTo>
                    <a:pt x="8299" y="2955"/>
                  </a:lnTo>
                  <a:lnTo>
                    <a:pt x="4123" y="2955"/>
                  </a:lnTo>
                  <a:lnTo>
                    <a:pt x="3364" y="404"/>
                  </a:lnTo>
                  <a:cubicBezTo>
                    <a:pt x="3295" y="163"/>
                    <a:pt x="3072" y="1"/>
                    <a:pt x="2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8" name="Google Shape;998;p38"/>
            <p:cNvSpPr/>
            <p:nvPr/>
          </p:nvSpPr>
          <p:spPr>
            <a:xfrm>
              <a:off x="5722500" y="1075025"/>
              <a:ext cx="370875" cy="211775"/>
            </a:xfrm>
            <a:custGeom>
              <a:avLst/>
              <a:gdLst/>
              <a:ahLst/>
              <a:cxnLst/>
              <a:rect l="l" t="t" r="r" b="b"/>
              <a:pathLst>
                <a:path w="14835" h="8471" extrusionOk="0">
                  <a:moveTo>
                    <a:pt x="1305" y="0"/>
                  </a:moveTo>
                  <a:lnTo>
                    <a:pt x="2082" y="2614"/>
                  </a:lnTo>
                  <a:cubicBezTo>
                    <a:pt x="901" y="2701"/>
                    <a:pt x="1" y="3704"/>
                    <a:pt x="40" y="4887"/>
                  </a:cubicBezTo>
                  <a:cubicBezTo>
                    <a:pt x="82" y="6071"/>
                    <a:pt x="1049" y="7010"/>
                    <a:pt x="2232" y="7019"/>
                  </a:cubicBezTo>
                  <a:lnTo>
                    <a:pt x="2795" y="7019"/>
                  </a:lnTo>
                  <a:cubicBezTo>
                    <a:pt x="3045" y="7878"/>
                    <a:pt x="3834" y="8471"/>
                    <a:pt x="4731" y="8471"/>
                  </a:cubicBezTo>
                  <a:cubicBezTo>
                    <a:pt x="5629" y="8471"/>
                    <a:pt x="6418" y="7878"/>
                    <a:pt x="6671" y="7019"/>
                  </a:cubicBezTo>
                  <a:lnTo>
                    <a:pt x="9667" y="7019"/>
                  </a:lnTo>
                  <a:cubicBezTo>
                    <a:pt x="9917" y="7878"/>
                    <a:pt x="10709" y="8471"/>
                    <a:pt x="11606" y="8471"/>
                  </a:cubicBezTo>
                  <a:cubicBezTo>
                    <a:pt x="12500" y="8471"/>
                    <a:pt x="13292" y="7878"/>
                    <a:pt x="13542" y="7019"/>
                  </a:cubicBezTo>
                  <a:lnTo>
                    <a:pt x="14271" y="7019"/>
                  </a:lnTo>
                  <a:cubicBezTo>
                    <a:pt x="14581" y="7019"/>
                    <a:pt x="14834" y="6766"/>
                    <a:pt x="14834" y="6453"/>
                  </a:cubicBezTo>
                  <a:cubicBezTo>
                    <a:pt x="14834" y="6140"/>
                    <a:pt x="14581" y="5890"/>
                    <a:pt x="14271" y="5890"/>
                  </a:cubicBezTo>
                  <a:lnTo>
                    <a:pt x="13542" y="5890"/>
                  </a:lnTo>
                  <a:cubicBezTo>
                    <a:pt x="13292" y="5029"/>
                    <a:pt x="12500" y="4436"/>
                    <a:pt x="11606" y="4436"/>
                  </a:cubicBezTo>
                  <a:cubicBezTo>
                    <a:pt x="10709" y="4436"/>
                    <a:pt x="9917" y="5029"/>
                    <a:pt x="9667" y="5890"/>
                  </a:cubicBezTo>
                  <a:lnTo>
                    <a:pt x="6671" y="5890"/>
                  </a:lnTo>
                  <a:cubicBezTo>
                    <a:pt x="6418" y="5029"/>
                    <a:pt x="5629" y="4436"/>
                    <a:pt x="4731" y="4436"/>
                  </a:cubicBezTo>
                  <a:cubicBezTo>
                    <a:pt x="3834" y="4436"/>
                    <a:pt x="3045" y="5029"/>
                    <a:pt x="2792" y="5890"/>
                  </a:cubicBezTo>
                  <a:lnTo>
                    <a:pt x="2232" y="5890"/>
                  </a:lnTo>
                  <a:cubicBezTo>
                    <a:pt x="1639" y="5890"/>
                    <a:pt x="1157" y="5408"/>
                    <a:pt x="1157" y="4815"/>
                  </a:cubicBezTo>
                  <a:cubicBezTo>
                    <a:pt x="1157" y="4219"/>
                    <a:pt x="1639" y="3737"/>
                    <a:pt x="2232" y="3737"/>
                  </a:cubicBezTo>
                  <a:lnTo>
                    <a:pt x="5207" y="3737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99" name="Google Shape;999;p38"/>
          <p:cNvGrpSpPr/>
          <p:nvPr/>
        </p:nvGrpSpPr>
        <p:grpSpPr>
          <a:xfrm>
            <a:off x="4243222" y="1304554"/>
            <a:ext cx="807405" cy="807452"/>
            <a:chOff x="6239925" y="2032450"/>
            <a:chExt cx="472775" cy="472775"/>
          </a:xfrm>
        </p:grpSpPr>
        <p:sp>
          <p:nvSpPr>
            <p:cNvPr id="1000" name="Google Shape;1000;p38"/>
            <p:cNvSpPr/>
            <p:nvPr/>
          </p:nvSpPr>
          <p:spPr>
            <a:xfrm>
              <a:off x="6239925" y="2032450"/>
              <a:ext cx="472775" cy="472775"/>
            </a:xfrm>
            <a:custGeom>
              <a:avLst/>
              <a:gdLst/>
              <a:ahLst/>
              <a:cxnLst/>
              <a:rect l="l" t="t" r="r" b="b"/>
              <a:pathLst>
                <a:path w="18911" h="18911" extrusionOk="0">
                  <a:moveTo>
                    <a:pt x="9455" y="2466"/>
                  </a:moveTo>
                  <a:cubicBezTo>
                    <a:pt x="13307" y="2466"/>
                    <a:pt x="16442" y="5601"/>
                    <a:pt x="16442" y="9456"/>
                  </a:cubicBezTo>
                  <a:cubicBezTo>
                    <a:pt x="16442" y="13310"/>
                    <a:pt x="13307" y="16445"/>
                    <a:pt x="9455" y="16445"/>
                  </a:cubicBezTo>
                  <a:cubicBezTo>
                    <a:pt x="5601" y="16445"/>
                    <a:pt x="2466" y="13310"/>
                    <a:pt x="2466" y="9456"/>
                  </a:cubicBezTo>
                  <a:cubicBezTo>
                    <a:pt x="2466" y="5601"/>
                    <a:pt x="5601" y="2466"/>
                    <a:pt x="9455" y="2466"/>
                  </a:cubicBezTo>
                  <a:close/>
                  <a:moveTo>
                    <a:pt x="9455" y="0"/>
                  </a:moveTo>
                  <a:cubicBezTo>
                    <a:pt x="4228" y="0"/>
                    <a:pt x="0" y="4228"/>
                    <a:pt x="0" y="9456"/>
                  </a:cubicBezTo>
                  <a:cubicBezTo>
                    <a:pt x="0" y="14683"/>
                    <a:pt x="4228" y="18911"/>
                    <a:pt x="9455" y="18911"/>
                  </a:cubicBezTo>
                  <a:cubicBezTo>
                    <a:pt x="14680" y="18911"/>
                    <a:pt x="18911" y="14683"/>
                    <a:pt x="18911" y="9456"/>
                  </a:cubicBezTo>
                  <a:cubicBezTo>
                    <a:pt x="18911" y="4231"/>
                    <a:pt x="14680" y="0"/>
                    <a:pt x="94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01" name="Google Shape;1001;p38"/>
            <p:cNvSpPr/>
            <p:nvPr/>
          </p:nvSpPr>
          <p:spPr>
            <a:xfrm>
              <a:off x="6329800" y="2122325"/>
              <a:ext cx="292950" cy="293025"/>
            </a:xfrm>
            <a:custGeom>
              <a:avLst/>
              <a:gdLst/>
              <a:ahLst/>
              <a:cxnLst/>
              <a:rect l="l" t="t" r="r" b="b"/>
              <a:pathLst>
                <a:path w="11718" h="11721" extrusionOk="0">
                  <a:moveTo>
                    <a:pt x="5860" y="1043"/>
                  </a:moveTo>
                  <a:cubicBezTo>
                    <a:pt x="6171" y="1043"/>
                    <a:pt x="6424" y="1295"/>
                    <a:pt x="6424" y="1609"/>
                  </a:cubicBezTo>
                  <a:lnTo>
                    <a:pt x="6424" y="2542"/>
                  </a:lnTo>
                  <a:cubicBezTo>
                    <a:pt x="7264" y="2792"/>
                    <a:pt x="7839" y="3566"/>
                    <a:pt x="7842" y="4442"/>
                  </a:cubicBezTo>
                  <a:cubicBezTo>
                    <a:pt x="7842" y="4755"/>
                    <a:pt x="7589" y="5008"/>
                    <a:pt x="7276" y="5008"/>
                  </a:cubicBezTo>
                  <a:cubicBezTo>
                    <a:pt x="6966" y="5008"/>
                    <a:pt x="6713" y="4755"/>
                    <a:pt x="6713" y="4442"/>
                  </a:cubicBezTo>
                  <a:cubicBezTo>
                    <a:pt x="6713" y="3929"/>
                    <a:pt x="6292" y="3588"/>
                    <a:pt x="5853" y="3588"/>
                  </a:cubicBezTo>
                  <a:cubicBezTo>
                    <a:pt x="5644" y="3588"/>
                    <a:pt x="5429" y="3666"/>
                    <a:pt x="5255" y="3840"/>
                  </a:cubicBezTo>
                  <a:cubicBezTo>
                    <a:pt x="4719" y="4376"/>
                    <a:pt x="5099" y="5297"/>
                    <a:pt x="5860" y="5297"/>
                  </a:cubicBezTo>
                  <a:cubicBezTo>
                    <a:pt x="5862" y="5297"/>
                    <a:pt x="5865" y="5297"/>
                    <a:pt x="5867" y="5297"/>
                  </a:cubicBezTo>
                  <a:cubicBezTo>
                    <a:pt x="6849" y="5297"/>
                    <a:pt x="7680" y="6019"/>
                    <a:pt x="7821" y="6993"/>
                  </a:cubicBezTo>
                  <a:cubicBezTo>
                    <a:pt x="7962" y="7968"/>
                    <a:pt x="7369" y="8899"/>
                    <a:pt x="6424" y="9179"/>
                  </a:cubicBezTo>
                  <a:lnTo>
                    <a:pt x="6424" y="10115"/>
                  </a:lnTo>
                  <a:cubicBezTo>
                    <a:pt x="6424" y="10426"/>
                    <a:pt x="6171" y="10679"/>
                    <a:pt x="5860" y="10679"/>
                  </a:cubicBezTo>
                  <a:cubicBezTo>
                    <a:pt x="5547" y="10679"/>
                    <a:pt x="5294" y="10426"/>
                    <a:pt x="5294" y="10115"/>
                  </a:cubicBezTo>
                  <a:lnTo>
                    <a:pt x="5294" y="9179"/>
                  </a:lnTo>
                  <a:cubicBezTo>
                    <a:pt x="4454" y="8929"/>
                    <a:pt x="3879" y="8155"/>
                    <a:pt x="3876" y="7279"/>
                  </a:cubicBezTo>
                  <a:cubicBezTo>
                    <a:pt x="3876" y="6966"/>
                    <a:pt x="4129" y="6713"/>
                    <a:pt x="4442" y="6713"/>
                  </a:cubicBezTo>
                  <a:cubicBezTo>
                    <a:pt x="4752" y="6713"/>
                    <a:pt x="5005" y="6966"/>
                    <a:pt x="5005" y="7279"/>
                  </a:cubicBezTo>
                  <a:cubicBezTo>
                    <a:pt x="5005" y="7792"/>
                    <a:pt x="5426" y="8133"/>
                    <a:pt x="5865" y="8133"/>
                  </a:cubicBezTo>
                  <a:cubicBezTo>
                    <a:pt x="6074" y="8133"/>
                    <a:pt x="6288" y="8055"/>
                    <a:pt x="6463" y="7881"/>
                  </a:cubicBezTo>
                  <a:cubicBezTo>
                    <a:pt x="6999" y="7345"/>
                    <a:pt x="6619" y="6427"/>
                    <a:pt x="5860" y="6427"/>
                  </a:cubicBezTo>
                  <a:cubicBezTo>
                    <a:pt x="4873" y="6427"/>
                    <a:pt x="4039" y="5704"/>
                    <a:pt x="3897" y="4728"/>
                  </a:cubicBezTo>
                  <a:cubicBezTo>
                    <a:pt x="3756" y="3753"/>
                    <a:pt x="4349" y="2822"/>
                    <a:pt x="5294" y="2542"/>
                  </a:cubicBezTo>
                  <a:lnTo>
                    <a:pt x="5294" y="1609"/>
                  </a:lnTo>
                  <a:cubicBezTo>
                    <a:pt x="5294" y="1295"/>
                    <a:pt x="5547" y="1043"/>
                    <a:pt x="5860" y="1043"/>
                  </a:cubicBezTo>
                  <a:close/>
                  <a:moveTo>
                    <a:pt x="5860" y="1"/>
                  </a:moveTo>
                  <a:cubicBezTo>
                    <a:pt x="2629" y="1"/>
                    <a:pt x="1" y="2629"/>
                    <a:pt x="1" y="5861"/>
                  </a:cubicBezTo>
                  <a:cubicBezTo>
                    <a:pt x="1" y="9092"/>
                    <a:pt x="2629" y="11720"/>
                    <a:pt x="5860" y="11720"/>
                  </a:cubicBezTo>
                  <a:cubicBezTo>
                    <a:pt x="9088" y="11720"/>
                    <a:pt x="11717" y="9092"/>
                    <a:pt x="11717" y="5861"/>
                  </a:cubicBezTo>
                  <a:cubicBezTo>
                    <a:pt x="11717" y="2629"/>
                    <a:pt x="9088" y="1"/>
                    <a:pt x="58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02" name="Google Shape;1002;p38"/>
          <p:cNvSpPr/>
          <p:nvPr/>
        </p:nvSpPr>
        <p:spPr>
          <a:xfrm rot="405557">
            <a:off x="5238926" y="3267899"/>
            <a:ext cx="1218368" cy="1218368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38"/>
          <p:cNvSpPr/>
          <p:nvPr/>
        </p:nvSpPr>
        <p:spPr>
          <a:xfrm rot="-210936">
            <a:off x="2470740" y="3232763"/>
            <a:ext cx="1218192" cy="1218192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38"/>
          <p:cNvSpPr txBox="1">
            <a:spLocks noGrp="1"/>
          </p:cNvSpPr>
          <p:nvPr>
            <p:ph type="title" idx="2"/>
          </p:nvPr>
        </p:nvSpPr>
        <p:spPr>
          <a:xfrm>
            <a:off x="4630789" y="4484990"/>
            <a:ext cx="232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64D79"/>
                </a:solidFill>
              </a:rPr>
              <a:t>manageable</a:t>
            </a:r>
            <a:endParaRPr>
              <a:solidFill>
                <a:srgbClr val="A64D79"/>
              </a:solidFill>
            </a:endParaRPr>
          </a:p>
        </p:txBody>
      </p:sp>
      <p:sp>
        <p:nvSpPr>
          <p:cNvPr id="1005" name="Google Shape;1005;p38"/>
          <p:cNvSpPr txBox="1">
            <a:spLocks noGrp="1"/>
          </p:cNvSpPr>
          <p:nvPr>
            <p:ph type="title" idx="4"/>
          </p:nvPr>
        </p:nvSpPr>
        <p:spPr>
          <a:xfrm>
            <a:off x="1919525" y="4484990"/>
            <a:ext cx="232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3C47D"/>
                </a:solidFill>
              </a:rPr>
              <a:t>reliable</a:t>
            </a:r>
            <a:endParaRPr>
              <a:solidFill>
                <a:srgbClr val="93C47D"/>
              </a:solidFill>
            </a:endParaRPr>
          </a:p>
        </p:txBody>
      </p:sp>
      <p:grpSp>
        <p:nvGrpSpPr>
          <p:cNvPr id="1006" name="Google Shape;1006;p38"/>
          <p:cNvGrpSpPr/>
          <p:nvPr/>
        </p:nvGrpSpPr>
        <p:grpSpPr>
          <a:xfrm>
            <a:off x="2755989" y="3519197"/>
            <a:ext cx="647682" cy="606223"/>
            <a:chOff x="5049575" y="4993600"/>
            <a:chExt cx="482050" cy="478925"/>
          </a:xfrm>
        </p:grpSpPr>
        <p:sp>
          <p:nvSpPr>
            <p:cNvPr id="1007" name="Google Shape;1007;p38"/>
            <p:cNvSpPr/>
            <p:nvPr/>
          </p:nvSpPr>
          <p:spPr>
            <a:xfrm>
              <a:off x="506320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08" name="Google Shape;1008;p38"/>
            <p:cNvSpPr/>
            <p:nvPr/>
          </p:nvSpPr>
          <p:spPr>
            <a:xfrm>
              <a:off x="529942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09" name="Google Shape;1009;p38"/>
            <p:cNvSpPr/>
            <p:nvPr/>
          </p:nvSpPr>
          <p:spPr>
            <a:xfrm>
              <a:off x="5184475" y="4993600"/>
              <a:ext cx="334125" cy="168525"/>
            </a:xfrm>
            <a:custGeom>
              <a:avLst/>
              <a:gdLst/>
              <a:ahLst/>
              <a:cxnLst/>
              <a:rect l="l" t="t" r="r" b="b"/>
              <a:pathLst>
                <a:path w="13365" h="6741" extrusionOk="0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10" name="Google Shape;1010;p38"/>
            <p:cNvSpPr/>
            <p:nvPr/>
          </p:nvSpPr>
          <p:spPr>
            <a:xfrm>
              <a:off x="504957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11" name="Google Shape;1011;p38"/>
          <p:cNvGrpSpPr/>
          <p:nvPr/>
        </p:nvGrpSpPr>
        <p:grpSpPr>
          <a:xfrm>
            <a:off x="5453343" y="3468045"/>
            <a:ext cx="789535" cy="818069"/>
            <a:chOff x="-61783350" y="3743950"/>
            <a:chExt cx="316650" cy="317450"/>
          </a:xfrm>
        </p:grpSpPr>
        <p:sp>
          <p:nvSpPr>
            <p:cNvPr id="1012" name="Google Shape;1012;p38"/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8"/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39"/>
          <p:cNvSpPr txBox="1">
            <a:spLocks noGrp="1"/>
          </p:cNvSpPr>
          <p:nvPr>
            <p:ph type="title" idx="6"/>
          </p:nvPr>
        </p:nvSpPr>
        <p:spPr>
          <a:xfrm>
            <a:off x="2725450" y="97900"/>
            <a:ext cx="393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Impact"/>
                <a:ea typeface="Impact"/>
                <a:cs typeface="Impact"/>
                <a:sym typeface="Impact"/>
              </a:rPr>
              <a:t>Comparison</a:t>
            </a:r>
            <a:endParaRPr/>
          </a:p>
        </p:txBody>
      </p:sp>
      <p:pic>
        <p:nvPicPr>
          <p:cNvPr id="1019" name="Google Shape;1019;p39"/>
          <p:cNvPicPr preferRelativeResize="0"/>
          <p:nvPr/>
        </p:nvPicPr>
        <p:blipFill rotWithShape="1">
          <a:blip r:embed="rId3">
            <a:alphaModFix/>
          </a:blip>
          <a:srcRect t="1980"/>
          <a:stretch/>
        </p:blipFill>
        <p:spPr>
          <a:xfrm>
            <a:off x="2266675" y="1555000"/>
            <a:ext cx="4610650" cy="30860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39"/>
          <p:cNvSpPr txBox="1"/>
          <p:nvPr/>
        </p:nvSpPr>
        <p:spPr>
          <a:xfrm>
            <a:off x="3194200" y="71867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SF Express</a:t>
            </a:r>
            <a:endParaRPr sz="300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40"/>
          <p:cNvSpPr txBox="1">
            <a:spLocks noGrp="1"/>
          </p:cNvSpPr>
          <p:nvPr>
            <p:ph type="title" idx="6"/>
          </p:nvPr>
        </p:nvSpPr>
        <p:spPr>
          <a:xfrm>
            <a:off x="1837350" y="112712"/>
            <a:ext cx="562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Impact"/>
                <a:ea typeface="Impact"/>
                <a:cs typeface="Impact"/>
                <a:sym typeface="Impact"/>
              </a:rPr>
              <a:t>Comparison</a:t>
            </a:r>
            <a:endParaRPr/>
          </a:p>
        </p:txBody>
      </p:sp>
      <p:pic>
        <p:nvPicPr>
          <p:cNvPr id="1026" name="Google Shape;102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8075" y="1356400"/>
            <a:ext cx="2001650" cy="3521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4450" y="1356400"/>
            <a:ext cx="2031607" cy="352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40"/>
          <p:cNvSpPr txBox="1"/>
          <p:nvPr/>
        </p:nvSpPr>
        <p:spPr>
          <a:xfrm>
            <a:off x="3072000" y="6337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D85C6"/>
                </a:solidFill>
                <a:latin typeface="Bebas Neue"/>
                <a:ea typeface="Bebas Neue"/>
                <a:cs typeface="Bebas Neue"/>
                <a:sym typeface="Bebas Neue"/>
              </a:rPr>
              <a:t>gEOPOINTE</a:t>
            </a:r>
            <a:endParaRPr sz="3000">
              <a:solidFill>
                <a:srgbClr val="3D85C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41"/>
          <p:cNvSpPr txBox="1">
            <a:spLocks noGrp="1"/>
          </p:cNvSpPr>
          <p:nvPr>
            <p:ph type="title" idx="6"/>
          </p:nvPr>
        </p:nvSpPr>
        <p:spPr>
          <a:xfrm>
            <a:off x="1761150" y="112712"/>
            <a:ext cx="562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Impact"/>
                <a:ea typeface="Impact"/>
                <a:cs typeface="Impact"/>
                <a:sym typeface="Impact"/>
              </a:rPr>
              <a:t>Comparison</a:t>
            </a:r>
            <a:endParaRPr/>
          </a:p>
        </p:txBody>
      </p:sp>
      <p:pic>
        <p:nvPicPr>
          <p:cNvPr id="1034" name="Google Shape;103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6400" y="1353750"/>
            <a:ext cx="1879477" cy="350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2193" y="1371484"/>
            <a:ext cx="2031057" cy="3473058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41"/>
          <p:cNvSpPr txBox="1"/>
          <p:nvPr/>
        </p:nvSpPr>
        <p:spPr>
          <a:xfrm>
            <a:off x="2975100" y="62165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C27BA0"/>
                </a:solidFill>
                <a:latin typeface="Bebas Neue"/>
                <a:ea typeface="Bebas Neue"/>
                <a:cs typeface="Bebas Neue"/>
                <a:sym typeface="Bebas Neue"/>
              </a:rPr>
              <a:t>onfleet</a:t>
            </a:r>
            <a:endParaRPr sz="3000">
              <a:solidFill>
                <a:srgbClr val="C27BA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42"/>
          <p:cNvSpPr txBox="1">
            <a:spLocks noGrp="1"/>
          </p:cNvSpPr>
          <p:nvPr>
            <p:ph type="title" idx="6"/>
          </p:nvPr>
        </p:nvSpPr>
        <p:spPr>
          <a:xfrm>
            <a:off x="1761150" y="265112"/>
            <a:ext cx="562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Impact"/>
                <a:ea typeface="Impact"/>
                <a:cs typeface="Impact"/>
                <a:sym typeface="Impact"/>
              </a:rPr>
              <a:t>Comparison</a:t>
            </a:r>
            <a:endParaRPr/>
          </a:p>
        </p:txBody>
      </p:sp>
      <p:pic>
        <p:nvPicPr>
          <p:cNvPr id="1042" name="Google Shape;1042;p42"/>
          <p:cNvPicPr preferRelativeResize="0"/>
          <p:nvPr/>
        </p:nvPicPr>
        <p:blipFill rotWithShape="1">
          <a:blip r:embed="rId3">
            <a:alphaModFix/>
          </a:blip>
          <a:srcRect t="1487"/>
          <a:stretch/>
        </p:blipFill>
        <p:spPr>
          <a:xfrm>
            <a:off x="2195975" y="873300"/>
            <a:ext cx="4777701" cy="408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7" name="Google Shape;1047;p43"/>
          <p:cNvGrpSpPr/>
          <p:nvPr/>
        </p:nvGrpSpPr>
        <p:grpSpPr>
          <a:xfrm>
            <a:off x="3003360" y="1144981"/>
            <a:ext cx="2527702" cy="1137038"/>
            <a:chOff x="1759575" y="1562737"/>
            <a:chExt cx="2098200" cy="1137038"/>
          </a:xfrm>
        </p:grpSpPr>
        <p:sp>
          <p:nvSpPr>
            <p:cNvPr id="1048" name="Google Shape;1048;p43"/>
            <p:cNvSpPr/>
            <p:nvPr/>
          </p:nvSpPr>
          <p:spPr>
            <a:xfrm>
              <a:off x="1759575" y="1819275"/>
              <a:ext cx="2098200" cy="880500"/>
            </a:xfrm>
            <a:prstGeom prst="roundRect">
              <a:avLst>
                <a:gd name="adj" fmla="val 16667"/>
              </a:avLst>
            </a:prstGeom>
            <a:solidFill>
              <a:srgbClr val="76A5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3"/>
            <p:cNvSpPr/>
            <p:nvPr/>
          </p:nvSpPr>
          <p:spPr>
            <a:xfrm>
              <a:off x="2754875" y="1949725"/>
              <a:ext cx="117300" cy="117300"/>
            </a:xfrm>
            <a:prstGeom prst="ellipse">
              <a:avLst/>
            </a:prstGeom>
            <a:solidFill>
              <a:srgbClr val="76A5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3"/>
            <p:cNvSpPr/>
            <p:nvPr/>
          </p:nvSpPr>
          <p:spPr>
            <a:xfrm>
              <a:off x="2813500" y="1562737"/>
              <a:ext cx="49" cy="417127"/>
            </a:xfrm>
            <a:custGeom>
              <a:avLst/>
              <a:gdLst/>
              <a:ahLst/>
              <a:cxnLst/>
              <a:rect l="l" t="t" r="r" b="b"/>
              <a:pathLst>
                <a:path w="1" h="8455" fill="none" extrusionOk="0">
                  <a:moveTo>
                    <a:pt x="0" y="0"/>
                  </a:moveTo>
                  <a:lnTo>
                    <a:pt x="0" y="8455"/>
                  </a:lnTo>
                </a:path>
              </a:pathLst>
            </a:custGeom>
            <a:solidFill>
              <a:srgbClr val="76A5AF"/>
            </a:solidFill>
            <a:ln w="248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1" name="Google Shape;1051;p43"/>
          <p:cNvSpPr txBox="1">
            <a:spLocks noGrp="1"/>
          </p:cNvSpPr>
          <p:nvPr>
            <p:ph type="title"/>
          </p:nvPr>
        </p:nvSpPr>
        <p:spPr>
          <a:xfrm>
            <a:off x="3094350" y="1568700"/>
            <a:ext cx="2345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 Logistics system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1052" name="Google Shape;1052;p43"/>
          <p:cNvSpPr txBox="1">
            <a:spLocks noGrp="1"/>
          </p:cNvSpPr>
          <p:nvPr>
            <p:ph type="body" idx="1"/>
          </p:nvPr>
        </p:nvSpPr>
        <p:spPr>
          <a:xfrm>
            <a:off x="2589425" y="2492450"/>
            <a:ext cx="5032500" cy="18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Predictable  - Estimated Arrival Time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User - friendly  - Reactive and Clean Interface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Trustworthy  - Manageable and Functional 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Cost Efficient - For small - scale logistics  businesses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Righteous"/>
              <a:ea typeface="Righteous"/>
              <a:cs typeface="Righteous"/>
              <a:sym typeface="Righteou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1053" name="Google Shape;1053;p43"/>
          <p:cNvGrpSpPr/>
          <p:nvPr/>
        </p:nvGrpSpPr>
        <p:grpSpPr>
          <a:xfrm>
            <a:off x="4044453" y="699479"/>
            <a:ext cx="445495" cy="445495"/>
            <a:chOff x="1492675" y="4992125"/>
            <a:chExt cx="481825" cy="481825"/>
          </a:xfrm>
        </p:grpSpPr>
        <p:sp>
          <p:nvSpPr>
            <p:cNvPr id="1054" name="Google Shape;1054;p43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55" name="Google Shape;1055;p43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56" name="Google Shape;1056;p43"/>
          <p:cNvGrpSpPr/>
          <p:nvPr/>
        </p:nvGrpSpPr>
        <p:grpSpPr>
          <a:xfrm>
            <a:off x="2276019" y="2633948"/>
            <a:ext cx="273368" cy="241172"/>
            <a:chOff x="-60991775" y="3376900"/>
            <a:chExt cx="315850" cy="311150"/>
          </a:xfrm>
        </p:grpSpPr>
        <p:sp>
          <p:nvSpPr>
            <p:cNvPr id="1057" name="Google Shape;1057;p43"/>
            <p:cNvSpPr/>
            <p:nvPr/>
          </p:nvSpPr>
          <p:spPr>
            <a:xfrm>
              <a:off x="-60991000" y="3376900"/>
              <a:ext cx="315075" cy="311150"/>
            </a:xfrm>
            <a:custGeom>
              <a:avLst/>
              <a:gdLst/>
              <a:ahLst/>
              <a:cxnLst/>
              <a:rect l="l" t="t" r="r" b="b"/>
              <a:pathLst>
                <a:path w="12603" h="12446" extrusionOk="0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3"/>
            <p:cNvSpPr/>
            <p:nvPr/>
          </p:nvSpPr>
          <p:spPr>
            <a:xfrm>
              <a:off x="-60991775" y="3404275"/>
              <a:ext cx="174875" cy="89250"/>
            </a:xfrm>
            <a:custGeom>
              <a:avLst/>
              <a:gdLst/>
              <a:ahLst/>
              <a:cxnLst/>
              <a:rect l="l" t="t" r="r" b="b"/>
              <a:pathLst>
                <a:path w="6995" h="3570" extrusionOk="0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3"/>
            <p:cNvSpPr/>
            <p:nvPr/>
          </p:nvSpPr>
          <p:spPr>
            <a:xfrm>
              <a:off x="-60795650" y="3513975"/>
              <a:ext cx="89000" cy="173300"/>
            </a:xfrm>
            <a:custGeom>
              <a:avLst/>
              <a:gdLst/>
              <a:ahLst/>
              <a:cxnLst/>
              <a:rect l="l" t="t" r="r" b="b"/>
              <a:pathLst>
                <a:path w="3560" h="6932" extrusionOk="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0" name="Google Shape;1060;p43"/>
          <p:cNvGrpSpPr/>
          <p:nvPr/>
        </p:nvGrpSpPr>
        <p:grpSpPr>
          <a:xfrm>
            <a:off x="-334603" y="2760472"/>
            <a:ext cx="1887755" cy="2784868"/>
            <a:chOff x="3168049" y="1554359"/>
            <a:chExt cx="2807906" cy="3351629"/>
          </a:xfrm>
        </p:grpSpPr>
        <p:grpSp>
          <p:nvGrpSpPr>
            <p:cNvPr id="1061" name="Google Shape;1061;p43"/>
            <p:cNvGrpSpPr/>
            <p:nvPr/>
          </p:nvGrpSpPr>
          <p:grpSpPr>
            <a:xfrm>
              <a:off x="3168049" y="1554359"/>
              <a:ext cx="2807906" cy="2509790"/>
              <a:chOff x="-777142" y="1554287"/>
              <a:chExt cx="3185373" cy="2847181"/>
            </a:xfrm>
          </p:grpSpPr>
          <p:sp>
            <p:nvSpPr>
              <p:cNvPr id="1062" name="Google Shape;1062;p43"/>
              <p:cNvSpPr/>
              <p:nvPr/>
            </p:nvSpPr>
            <p:spPr>
              <a:xfrm>
                <a:off x="1231699" y="2187372"/>
                <a:ext cx="1176532" cy="1029441"/>
              </a:xfrm>
              <a:custGeom>
                <a:avLst/>
                <a:gdLst/>
                <a:ahLst/>
                <a:cxnLst/>
                <a:rect l="l" t="t" r="r" b="b"/>
                <a:pathLst>
                  <a:path w="42857" h="37499" extrusionOk="0">
                    <a:moveTo>
                      <a:pt x="40032" y="1"/>
                    </a:moveTo>
                    <a:lnTo>
                      <a:pt x="33686" y="1891"/>
                    </a:lnTo>
                    <a:lnTo>
                      <a:pt x="33407" y="22997"/>
                    </a:lnTo>
                    <a:cubicBezTo>
                      <a:pt x="33407" y="22997"/>
                      <a:pt x="28986" y="25332"/>
                      <a:pt x="20098" y="25332"/>
                    </a:cubicBezTo>
                    <a:cubicBezTo>
                      <a:pt x="16682" y="25332"/>
                      <a:pt x="12605" y="24987"/>
                      <a:pt x="7865" y="24031"/>
                    </a:cubicBezTo>
                    <a:cubicBezTo>
                      <a:pt x="7677" y="24002"/>
                      <a:pt x="7493" y="23988"/>
                      <a:pt x="7313" y="23988"/>
                    </a:cubicBezTo>
                    <a:cubicBezTo>
                      <a:pt x="1762" y="23988"/>
                      <a:pt x="0" y="37499"/>
                      <a:pt x="7574" y="37499"/>
                    </a:cubicBezTo>
                    <a:cubicBezTo>
                      <a:pt x="7585" y="37499"/>
                      <a:pt x="7596" y="37499"/>
                      <a:pt x="7606" y="37499"/>
                    </a:cubicBezTo>
                    <a:cubicBezTo>
                      <a:pt x="15424" y="37419"/>
                      <a:pt x="38281" y="33182"/>
                      <a:pt x="40569" y="28189"/>
                    </a:cubicBezTo>
                    <a:cubicBezTo>
                      <a:pt x="42856" y="23196"/>
                      <a:pt x="40032" y="1"/>
                      <a:pt x="40032" y="1"/>
                    </a:cubicBezTo>
                    <a:close/>
                  </a:path>
                </a:pathLst>
              </a:custGeom>
              <a:solidFill>
                <a:srgbClr val="368A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43"/>
              <p:cNvSpPr/>
              <p:nvPr/>
            </p:nvSpPr>
            <p:spPr>
              <a:xfrm>
                <a:off x="1320371" y="2993436"/>
                <a:ext cx="1001028" cy="223408"/>
              </a:xfrm>
              <a:custGeom>
                <a:avLst/>
                <a:gdLst/>
                <a:ahLst/>
                <a:cxnLst/>
                <a:rect l="l" t="t" r="r" b="b"/>
                <a:pathLst>
                  <a:path w="36464" h="8138" extrusionOk="0">
                    <a:moveTo>
                      <a:pt x="36463" y="1"/>
                    </a:moveTo>
                    <a:cubicBezTo>
                      <a:pt x="36397" y="1"/>
                      <a:pt x="29094" y="2857"/>
                      <a:pt x="17878" y="2857"/>
                    </a:cubicBezTo>
                    <a:cubicBezTo>
                      <a:pt x="13753" y="2857"/>
                      <a:pt x="9097" y="2470"/>
                      <a:pt x="4078" y="1413"/>
                    </a:cubicBezTo>
                    <a:lnTo>
                      <a:pt x="0" y="4079"/>
                    </a:lnTo>
                    <a:lnTo>
                      <a:pt x="736" y="6585"/>
                    </a:lnTo>
                    <a:cubicBezTo>
                      <a:pt x="1559" y="7525"/>
                      <a:pt x="2709" y="8137"/>
                      <a:pt x="4300" y="8137"/>
                    </a:cubicBezTo>
                    <a:cubicBezTo>
                      <a:pt x="4325" y="8137"/>
                      <a:pt x="4351" y="8137"/>
                      <a:pt x="4376" y="8137"/>
                    </a:cubicBezTo>
                    <a:cubicBezTo>
                      <a:pt x="11458" y="8057"/>
                      <a:pt x="30854" y="4596"/>
                      <a:pt x="36165" y="259"/>
                    </a:cubicBezTo>
                    <a:lnTo>
                      <a:pt x="36463" y="1"/>
                    </a:lnTo>
                    <a:cubicBezTo>
                      <a:pt x="36463" y="1"/>
                      <a:pt x="36463" y="1"/>
                      <a:pt x="36463" y="1"/>
                    </a:cubicBezTo>
                    <a:close/>
                  </a:path>
                </a:pathLst>
              </a:custGeom>
              <a:solidFill>
                <a:srgbClr val="326D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43"/>
              <p:cNvSpPr/>
              <p:nvPr/>
            </p:nvSpPr>
            <p:spPr>
              <a:xfrm>
                <a:off x="2069606" y="1920313"/>
                <a:ext cx="337062" cy="337062"/>
              </a:xfrm>
              <a:custGeom>
                <a:avLst/>
                <a:gdLst/>
                <a:ahLst/>
                <a:cxnLst/>
                <a:rect l="l" t="t" r="r" b="b"/>
                <a:pathLst>
                  <a:path w="12278" h="12278" extrusionOk="0">
                    <a:moveTo>
                      <a:pt x="6420" y="0"/>
                    </a:moveTo>
                    <a:cubicBezTo>
                      <a:pt x="6389" y="0"/>
                      <a:pt x="6358" y="1"/>
                      <a:pt x="6327" y="1"/>
                    </a:cubicBezTo>
                    <a:cubicBezTo>
                      <a:pt x="3820" y="41"/>
                      <a:pt x="3582" y="2587"/>
                      <a:pt x="3582" y="2587"/>
                    </a:cubicBezTo>
                    <a:cubicBezTo>
                      <a:pt x="3582" y="2587"/>
                      <a:pt x="3339" y="2559"/>
                      <a:pt x="2985" y="2559"/>
                    </a:cubicBezTo>
                    <a:cubicBezTo>
                      <a:pt x="2080" y="2559"/>
                      <a:pt x="445" y="2744"/>
                      <a:pt x="259" y="4060"/>
                    </a:cubicBezTo>
                    <a:cubicBezTo>
                      <a:pt x="1" y="5870"/>
                      <a:pt x="3880" y="10047"/>
                      <a:pt x="3641" y="11937"/>
                    </a:cubicBezTo>
                    <a:cubicBezTo>
                      <a:pt x="4158" y="12179"/>
                      <a:pt x="4667" y="12278"/>
                      <a:pt x="5152" y="12278"/>
                    </a:cubicBezTo>
                    <a:cubicBezTo>
                      <a:pt x="7298" y="12278"/>
                      <a:pt x="8992" y="10346"/>
                      <a:pt x="8992" y="10346"/>
                    </a:cubicBezTo>
                    <a:cubicBezTo>
                      <a:pt x="8992" y="10346"/>
                      <a:pt x="9549" y="7541"/>
                      <a:pt x="10922" y="4915"/>
                    </a:cubicBezTo>
                    <a:cubicBezTo>
                      <a:pt x="12278" y="2341"/>
                      <a:pt x="8918" y="0"/>
                      <a:pt x="6420" y="0"/>
                    </a:cubicBezTo>
                    <a:close/>
                  </a:path>
                </a:pathLst>
              </a:custGeom>
              <a:solidFill>
                <a:srgbClr val="F088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43"/>
              <p:cNvSpPr/>
              <p:nvPr/>
            </p:nvSpPr>
            <p:spPr>
              <a:xfrm>
                <a:off x="2167364" y="1920313"/>
                <a:ext cx="238205" cy="223381"/>
              </a:xfrm>
              <a:custGeom>
                <a:avLst/>
                <a:gdLst/>
                <a:ahLst/>
                <a:cxnLst/>
                <a:rect l="l" t="t" r="r" b="b"/>
                <a:pathLst>
                  <a:path w="8677" h="8137" extrusionOk="0">
                    <a:moveTo>
                      <a:pt x="2820" y="0"/>
                    </a:moveTo>
                    <a:cubicBezTo>
                      <a:pt x="2789" y="0"/>
                      <a:pt x="2757" y="1"/>
                      <a:pt x="2726" y="1"/>
                    </a:cubicBezTo>
                    <a:cubicBezTo>
                      <a:pt x="219" y="41"/>
                      <a:pt x="1" y="2587"/>
                      <a:pt x="1" y="2587"/>
                    </a:cubicBezTo>
                    <a:cubicBezTo>
                      <a:pt x="251" y="2598"/>
                      <a:pt x="482" y="2602"/>
                      <a:pt x="696" y="2602"/>
                    </a:cubicBezTo>
                    <a:cubicBezTo>
                      <a:pt x="1356" y="2602"/>
                      <a:pt x="1847" y="2564"/>
                      <a:pt x="2201" y="2564"/>
                    </a:cubicBezTo>
                    <a:cubicBezTo>
                      <a:pt x="2607" y="2564"/>
                      <a:pt x="2833" y="2614"/>
                      <a:pt x="2925" y="2826"/>
                    </a:cubicBezTo>
                    <a:cubicBezTo>
                      <a:pt x="3084" y="3224"/>
                      <a:pt x="2010" y="4278"/>
                      <a:pt x="896" y="4756"/>
                    </a:cubicBezTo>
                    <a:cubicBezTo>
                      <a:pt x="637" y="4855"/>
                      <a:pt x="617" y="5193"/>
                      <a:pt x="876" y="5293"/>
                    </a:cubicBezTo>
                    <a:cubicBezTo>
                      <a:pt x="1711" y="5731"/>
                      <a:pt x="3084" y="6467"/>
                      <a:pt x="3701" y="7461"/>
                    </a:cubicBezTo>
                    <a:cubicBezTo>
                      <a:pt x="3989" y="7909"/>
                      <a:pt x="4467" y="8136"/>
                      <a:pt x="5147" y="8136"/>
                    </a:cubicBezTo>
                    <a:cubicBezTo>
                      <a:pt x="5405" y="8136"/>
                      <a:pt x="5692" y="8104"/>
                      <a:pt x="6008" y="8038"/>
                    </a:cubicBezTo>
                    <a:cubicBezTo>
                      <a:pt x="6366" y="7083"/>
                      <a:pt x="6784" y="5989"/>
                      <a:pt x="7341" y="4915"/>
                    </a:cubicBezTo>
                    <a:cubicBezTo>
                      <a:pt x="8677" y="2341"/>
                      <a:pt x="5337" y="0"/>
                      <a:pt x="2820" y="0"/>
                    </a:cubicBezTo>
                    <a:close/>
                  </a:path>
                </a:pathLst>
              </a:custGeom>
              <a:solidFill>
                <a:srgbClr val="F06D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43"/>
              <p:cNvSpPr/>
              <p:nvPr/>
            </p:nvSpPr>
            <p:spPr>
              <a:xfrm>
                <a:off x="467886" y="3707286"/>
                <a:ext cx="907662" cy="551521"/>
              </a:xfrm>
              <a:custGeom>
                <a:avLst/>
                <a:gdLst/>
                <a:ahLst/>
                <a:cxnLst/>
                <a:rect l="l" t="t" r="r" b="b"/>
                <a:pathLst>
                  <a:path w="33063" h="20090" extrusionOk="0">
                    <a:moveTo>
                      <a:pt x="10852" y="0"/>
                    </a:moveTo>
                    <a:cubicBezTo>
                      <a:pt x="8746" y="0"/>
                      <a:pt x="6411" y="387"/>
                      <a:pt x="3900" y="1390"/>
                    </a:cubicBezTo>
                    <a:cubicBezTo>
                      <a:pt x="1" y="9705"/>
                      <a:pt x="637" y="20089"/>
                      <a:pt x="637" y="20089"/>
                    </a:cubicBezTo>
                    <a:lnTo>
                      <a:pt x="33062" y="10421"/>
                    </a:lnTo>
                    <a:lnTo>
                      <a:pt x="22420" y="4374"/>
                    </a:lnTo>
                    <a:cubicBezTo>
                      <a:pt x="22435" y="4374"/>
                      <a:pt x="17935" y="0"/>
                      <a:pt x="10852" y="0"/>
                    </a:cubicBezTo>
                    <a:close/>
                  </a:path>
                </a:pathLst>
              </a:custGeom>
              <a:solidFill>
                <a:srgbClr val="E73E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43"/>
              <p:cNvSpPr/>
              <p:nvPr/>
            </p:nvSpPr>
            <p:spPr>
              <a:xfrm>
                <a:off x="466788" y="3708714"/>
                <a:ext cx="696305" cy="551164"/>
              </a:xfrm>
              <a:custGeom>
                <a:avLst/>
                <a:gdLst/>
                <a:ahLst/>
                <a:cxnLst/>
                <a:rect l="l" t="t" r="r" b="b"/>
                <a:pathLst>
                  <a:path w="25364" h="20077" extrusionOk="0">
                    <a:moveTo>
                      <a:pt x="10875" y="1"/>
                    </a:moveTo>
                    <a:cubicBezTo>
                      <a:pt x="8767" y="1"/>
                      <a:pt x="6436" y="383"/>
                      <a:pt x="3920" y="1378"/>
                    </a:cubicBezTo>
                    <a:cubicBezTo>
                      <a:pt x="1" y="9673"/>
                      <a:pt x="657" y="20077"/>
                      <a:pt x="657" y="20077"/>
                    </a:cubicBezTo>
                    <a:lnTo>
                      <a:pt x="25364" y="12677"/>
                    </a:lnTo>
                    <a:lnTo>
                      <a:pt x="17606" y="2273"/>
                    </a:lnTo>
                    <a:cubicBezTo>
                      <a:pt x="16969" y="1378"/>
                      <a:pt x="16014" y="721"/>
                      <a:pt x="14960" y="483"/>
                    </a:cubicBezTo>
                    <a:cubicBezTo>
                      <a:pt x="13716" y="188"/>
                      <a:pt x="12350" y="1"/>
                      <a:pt x="108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43"/>
              <p:cNvSpPr/>
              <p:nvPr/>
            </p:nvSpPr>
            <p:spPr>
              <a:xfrm>
                <a:off x="574375" y="2762806"/>
                <a:ext cx="958998" cy="1076797"/>
              </a:xfrm>
              <a:custGeom>
                <a:avLst/>
                <a:gdLst/>
                <a:ahLst/>
                <a:cxnLst/>
                <a:rect l="l" t="t" r="r" b="b"/>
                <a:pathLst>
                  <a:path w="34933" h="39224" extrusionOk="0">
                    <a:moveTo>
                      <a:pt x="19069" y="0"/>
                    </a:moveTo>
                    <a:cubicBezTo>
                      <a:pt x="13121" y="0"/>
                      <a:pt x="8060" y="3847"/>
                      <a:pt x="9251" y="10868"/>
                    </a:cubicBezTo>
                    <a:cubicBezTo>
                      <a:pt x="10763" y="19880"/>
                      <a:pt x="1" y="35794"/>
                      <a:pt x="1" y="35794"/>
                    </a:cubicBezTo>
                    <a:cubicBezTo>
                      <a:pt x="3812" y="38587"/>
                      <a:pt x="8967" y="39224"/>
                      <a:pt x="12874" y="39224"/>
                    </a:cubicBezTo>
                    <a:cubicBezTo>
                      <a:pt x="16145" y="39224"/>
                      <a:pt x="18541" y="38778"/>
                      <a:pt x="18541" y="38778"/>
                    </a:cubicBezTo>
                    <a:lnTo>
                      <a:pt x="24926" y="29130"/>
                    </a:lnTo>
                    <a:cubicBezTo>
                      <a:pt x="24926" y="29130"/>
                      <a:pt x="32446" y="27996"/>
                      <a:pt x="33679" y="23102"/>
                    </a:cubicBezTo>
                    <a:cubicBezTo>
                      <a:pt x="34932" y="18189"/>
                      <a:pt x="31829" y="3070"/>
                      <a:pt x="31829" y="3070"/>
                    </a:cubicBezTo>
                    <a:lnTo>
                      <a:pt x="24270" y="962"/>
                    </a:lnTo>
                    <a:cubicBezTo>
                      <a:pt x="22547" y="315"/>
                      <a:pt x="20772" y="0"/>
                      <a:pt x="19069" y="0"/>
                    </a:cubicBezTo>
                    <a:close/>
                  </a:path>
                </a:pathLst>
              </a:custGeom>
              <a:solidFill>
                <a:srgbClr val="368A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43"/>
              <p:cNvSpPr/>
              <p:nvPr/>
            </p:nvSpPr>
            <p:spPr>
              <a:xfrm>
                <a:off x="574924" y="2971062"/>
                <a:ext cx="880896" cy="868021"/>
              </a:xfrm>
              <a:custGeom>
                <a:avLst/>
                <a:gdLst/>
                <a:ahLst/>
                <a:cxnLst/>
                <a:rect l="l" t="t" r="r" b="b"/>
                <a:pathLst>
                  <a:path w="32088" h="31619" extrusionOk="0">
                    <a:moveTo>
                      <a:pt x="9171" y="0"/>
                    </a:moveTo>
                    <a:cubicBezTo>
                      <a:pt x="9052" y="995"/>
                      <a:pt x="9052" y="2089"/>
                      <a:pt x="9251" y="3243"/>
                    </a:cubicBezTo>
                    <a:cubicBezTo>
                      <a:pt x="10763" y="12274"/>
                      <a:pt x="1" y="28188"/>
                      <a:pt x="1" y="28188"/>
                    </a:cubicBezTo>
                    <a:cubicBezTo>
                      <a:pt x="3812" y="30982"/>
                      <a:pt x="8967" y="31618"/>
                      <a:pt x="12874" y="31618"/>
                    </a:cubicBezTo>
                    <a:cubicBezTo>
                      <a:pt x="16145" y="31618"/>
                      <a:pt x="18541" y="31172"/>
                      <a:pt x="18541" y="31172"/>
                    </a:cubicBezTo>
                    <a:lnTo>
                      <a:pt x="24906" y="21544"/>
                    </a:lnTo>
                    <a:cubicBezTo>
                      <a:pt x="24906" y="21544"/>
                      <a:pt x="29482" y="20828"/>
                      <a:pt x="32087" y="18202"/>
                    </a:cubicBezTo>
                    <a:lnTo>
                      <a:pt x="32087" y="18202"/>
                    </a:lnTo>
                    <a:cubicBezTo>
                      <a:pt x="30980" y="18502"/>
                      <a:pt x="29899" y="18644"/>
                      <a:pt x="28851" y="18644"/>
                    </a:cubicBezTo>
                    <a:cubicBezTo>
                      <a:pt x="21480" y="18644"/>
                      <a:pt x="15687" y="11622"/>
                      <a:pt x="13249" y="2984"/>
                    </a:cubicBezTo>
                    <a:lnTo>
                      <a:pt x="9171" y="0"/>
                    </a:lnTo>
                    <a:close/>
                  </a:path>
                </a:pathLst>
              </a:custGeom>
              <a:solidFill>
                <a:srgbClr val="326D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43"/>
              <p:cNvSpPr/>
              <p:nvPr/>
            </p:nvSpPr>
            <p:spPr>
              <a:xfrm>
                <a:off x="574924" y="2971583"/>
                <a:ext cx="684308" cy="868021"/>
              </a:xfrm>
              <a:custGeom>
                <a:avLst/>
                <a:gdLst/>
                <a:ahLst/>
                <a:cxnLst/>
                <a:rect l="l" t="t" r="r" b="b"/>
                <a:pathLst>
                  <a:path w="24927" h="31619" extrusionOk="0">
                    <a:moveTo>
                      <a:pt x="9171" y="1"/>
                    </a:moveTo>
                    <a:cubicBezTo>
                      <a:pt x="9052" y="996"/>
                      <a:pt x="9052" y="2090"/>
                      <a:pt x="9251" y="3263"/>
                    </a:cubicBezTo>
                    <a:cubicBezTo>
                      <a:pt x="10763" y="12275"/>
                      <a:pt x="1" y="28189"/>
                      <a:pt x="1" y="28189"/>
                    </a:cubicBezTo>
                    <a:cubicBezTo>
                      <a:pt x="3812" y="30982"/>
                      <a:pt x="8967" y="31619"/>
                      <a:pt x="12874" y="31619"/>
                    </a:cubicBezTo>
                    <a:cubicBezTo>
                      <a:pt x="16145" y="31619"/>
                      <a:pt x="18541" y="31173"/>
                      <a:pt x="18541" y="31173"/>
                    </a:cubicBezTo>
                    <a:lnTo>
                      <a:pt x="24926" y="21525"/>
                    </a:lnTo>
                    <a:cubicBezTo>
                      <a:pt x="12831" y="19018"/>
                      <a:pt x="13249" y="2985"/>
                      <a:pt x="13249" y="2985"/>
                    </a:cubicBezTo>
                    <a:lnTo>
                      <a:pt x="9171" y="1"/>
                    </a:lnTo>
                    <a:close/>
                  </a:path>
                </a:pathLst>
              </a:custGeom>
              <a:solidFill>
                <a:srgbClr val="326D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43"/>
              <p:cNvSpPr/>
              <p:nvPr/>
            </p:nvSpPr>
            <p:spPr>
              <a:xfrm>
                <a:off x="974743" y="2212573"/>
                <a:ext cx="469602" cy="633412"/>
              </a:xfrm>
              <a:custGeom>
                <a:avLst/>
                <a:gdLst/>
                <a:ahLst/>
                <a:cxnLst/>
                <a:rect l="l" t="t" r="r" b="b"/>
                <a:pathLst>
                  <a:path w="17106" h="23073" extrusionOk="0">
                    <a:moveTo>
                      <a:pt x="8440" y="1"/>
                    </a:moveTo>
                    <a:cubicBezTo>
                      <a:pt x="4522" y="1"/>
                      <a:pt x="0" y="2035"/>
                      <a:pt x="177" y="5170"/>
                    </a:cubicBezTo>
                    <a:cubicBezTo>
                      <a:pt x="356" y="7975"/>
                      <a:pt x="2047" y="10621"/>
                      <a:pt x="3479" y="12332"/>
                    </a:cubicBezTo>
                    <a:cubicBezTo>
                      <a:pt x="4673" y="13744"/>
                      <a:pt x="4971" y="15733"/>
                      <a:pt x="4275" y="17444"/>
                    </a:cubicBezTo>
                    <a:lnTo>
                      <a:pt x="3181" y="20209"/>
                    </a:lnTo>
                    <a:lnTo>
                      <a:pt x="7498" y="22875"/>
                    </a:lnTo>
                    <a:cubicBezTo>
                      <a:pt x="7729" y="23010"/>
                      <a:pt x="7978" y="23072"/>
                      <a:pt x="8221" y="23072"/>
                    </a:cubicBezTo>
                    <a:cubicBezTo>
                      <a:pt x="8942" y="23072"/>
                      <a:pt x="9616" y="22529"/>
                      <a:pt x="9646" y="21741"/>
                    </a:cubicBezTo>
                    <a:lnTo>
                      <a:pt x="9805" y="18717"/>
                    </a:lnTo>
                    <a:cubicBezTo>
                      <a:pt x="9805" y="18717"/>
                      <a:pt x="10916" y="19468"/>
                      <a:pt x="12081" y="19468"/>
                    </a:cubicBezTo>
                    <a:cubicBezTo>
                      <a:pt x="12535" y="19468"/>
                      <a:pt x="12998" y="19354"/>
                      <a:pt x="13406" y="19035"/>
                    </a:cubicBezTo>
                    <a:cubicBezTo>
                      <a:pt x="14858" y="17921"/>
                      <a:pt x="15514" y="14221"/>
                      <a:pt x="15514" y="14221"/>
                    </a:cubicBezTo>
                    <a:lnTo>
                      <a:pt x="17106" y="13366"/>
                    </a:lnTo>
                    <a:cubicBezTo>
                      <a:pt x="17106" y="13366"/>
                      <a:pt x="15972" y="11973"/>
                      <a:pt x="15773" y="10959"/>
                    </a:cubicBezTo>
                    <a:cubicBezTo>
                      <a:pt x="15574" y="9944"/>
                      <a:pt x="15574" y="6384"/>
                      <a:pt x="13585" y="2186"/>
                    </a:cubicBezTo>
                    <a:cubicBezTo>
                      <a:pt x="12736" y="671"/>
                      <a:pt x="10687" y="1"/>
                      <a:pt x="8440" y="1"/>
                    </a:cubicBezTo>
                    <a:close/>
                  </a:path>
                </a:pathLst>
              </a:custGeom>
              <a:solidFill>
                <a:srgbClr val="F088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43"/>
              <p:cNvSpPr/>
              <p:nvPr/>
            </p:nvSpPr>
            <p:spPr>
              <a:xfrm>
                <a:off x="1169025" y="2687723"/>
                <a:ext cx="74918" cy="155573"/>
              </a:xfrm>
              <a:custGeom>
                <a:avLst/>
                <a:gdLst/>
                <a:ahLst/>
                <a:cxnLst/>
                <a:rect l="l" t="t" r="r" b="b"/>
                <a:pathLst>
                  <a:path w="2729" h="5667" extrusionOk="0">
                    <a:moveTo>
                      <a:pt x="498" y="1"/>
                    </a:moveTo>
                    <a:cubicBezTo>
                      <a:pt x="241" y="1"/>
                      <a:pt x="0" y="222"/>
                      <a:pt x="43" y="534"/>
                    </a:cubicBezTo>
                    <a:cubicBezTo>
                      <a:pt x="202" y="1966"/>
                      <a:pt x="659" y="4254"/>
                      <a:pt x="1733" y="5666"/>
                    </a:cubicBezTo>
                    <a:cubicBezTo>
                      <a:pt x="2171" y="5467"/>
                      <a:pt x="2529" y="5010"/>
                      <a:pt x="2569" y="4453"/>
                    </a:cubicBezTo>
                    <a:lnTo>
                      <a:pt x="2728" y="1449"/>
                    </a:lnTo>
                    <a:cubicBezTo>
                      <a:pt x="2072" y="1131"/>
                      <a:pt x="1356" y="593"/>
                      <a:pt x="799" y="116"/>
                    </a:cubicBezTo>
                    <a:cubicBezTo>
                      <a:pt x="707" y="36"/>
                      <a:pt x="601" y="1"/>
                      <a:pt x="498" y="1"/>
                    </a:cubicBezTo>
                    <a:close/>
                  </a:path>
                </a:pathLst>
              </a:custGeom>
              <a:solidFill>
                <a:srgbClr val="F06D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43"/>
              <p:cNvSpPr/>
              <p:nvPr/>
            </p:nvSpPr>
            <p:spPr>
              <a:xfrm>
                <a:off x="-777142" y="1554287"/>
                <a:ext cx="2327423" cy="1213099"/>
              </a:xfrm>
              <a:custGeom>
                <a:avLst/>
                <a:gdLst/>
                <a:ahLst/>
                <a:cxnLst/>
                <a:rect l="l" t="t" r="r" b="b"/>
                <a:pathLst>
                  <a:path w="84780" h="44189" extrusionOk="0">
                    <a:moveTo>
                      <a:pt x="36653" y="1"/>
                    </a:moveTo>
                    <a:cubicBezTo>
                      <a:pt x="25103" y="1"/>
                      <a:pt x="30612" y="11285"/>
                      <a:pt x="30612" y="11285"/>
                    </a:cubicBezTo>
                    <a:cubicBezTo>
                      <a:pt x="30612" y="11285"/>
                      <a:pt x="22893" y="6368"/>
                      <a:pt x="15660" y="6368"/>
                    </a:cubicBezTo>
                    <a:cubicBezTo>
                      <a:pt x="12443" y="6368"/>
                      <a:pt x="9322" y="7341"/>
                      <a:pt x="7019" y="10152"/>
                    </a:cubicBezTo>
                    <a:cubicBezTo>
                      <a:pt x="1" y="18720"/>
                      <a:pt x="12653" y="35117"/>
                      <a:pt x="30380" y="35117"/>
                    </a:cubicBezTo>
                    <a:cubicBezTo>
                      <a:pt x="31544" y="35117"/>
                      <a:pt x="32730" y="35046"/>
                      <a:pt x="33934" y="34898"/>
                    </a:cubicBezTo>
                    <a:cubicBezTo>
                      <a:pt x="35764" y="34670"/>
                      <a:pt x="37541" y="34567"/>
                      <a:pt x="39259" y="34567"/>
                    </a:cubicBezTo>
                    <a:cubicBezTo>
                      <a:pt x="55852" y="34567"/>
                      <a:pt x="66976" y="44188"/>
                      <a:pt x="66976" y="44188"/>
                    </a:cubicBezTo>
                    <a:lnTo>
                      <a:pt x="70596" y="37126"/>
                    </a:lnTo>
                    <a:cubicBezTo>
                      <a:pt x="69264" y="37066"/>
                      <a:pt x="67911" y="34182"/>
                      <a:pt x="69582" y="33724"/>
                    </a:cubicBezTo>
                    <a:cubicBezTo>
                      <a:pt x="69761" y="33675"/>
                      <a:pt x="69927" y="33653"/>
                      <a:pt x="70082" y="33653"/>
                    </a:cubicBezTo>
                    <a:cubicBezTo>
                      <a:pt x="70860" y="33653"/>
                      <a:pt x="71349" y="34208"/>
                      <a:pt x="71631" y="34640"/>
                    </a:cubicBezTo>
                    <a:cubicBezTo>
                      <a:pt x="71754" y="34854"/>
                      <a:pt x="71994" y="34998"/>
                      <a:pt x="72244" y="34998"/>
                    </a:cubicBezTo>
                    <a:cubicBezTo>
                      <a:pt x="72318" y="34998"/>
                      <a:pt x="72393" y="34985"/>
                      <a:pt x="72466" y="34958"/>
                    </a:cubicBezTo>
                    <a:lnTo>
                      <a:pt x="72486" y="34958"/>
                    </a:lnTo>
                    <a:cubicBezTo>
                      <a:pt x="72844" y="34858"/>
                      <a:pt x="73043" y="34540"/>
                      <a:pt x="73023" y="34202"/>
                    </a:cubicBezTo>
                    <a:lnTo>
                      <a:pt x="72964" y="33804"/>
                    </a:lnTo>
                    <a:cubicBezTo>
                      <a:pt x="72924" y="33346"/>
                      <a:pt x="73143" y="32909"/>
                      <a:pt x="73541" y="32650"/>
                    </a:cubicBezTo>
                    <a:cubicBezTo>
                      <a:pt x="76067" y="31158"/>
                      <a:pt x="84780" y="25389"/>
                      <a:pt x="77599" y="20098"/>
                    </a:cubicBezTo>
                    <a:cubicBezTo>
                      <a:pt x="69264" y="13971"/>
                      <a:pt x="55657" y="12718"/>
                      <a:pt x="55657" y="12718"/>
                    </a:cubicBezTo>
                    <a:cubicBezTo>
                      <a:pt x="55657" y="12718"/>
                      <a:pt x="56831" y="2891"/>
                      <a:pt x="40419" y="325"/>
                    </a:cubicBezTo>
                    <a:cubicBezTo>
                      <a:pt x="38997" y="102"/>
                      <a:pt x="37748" y="1"/>
                      <a:pt x="36653" y="1"/>
                    </a:cubicBezTo>
                    <a:close/>
                  </a:path>
                </a:pathLst>
              </a:custGeom>
              <a:solidFill>
                <a:srgbClr val="E73E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43"/>
              <p:cNvSpPr/>
              <p:nvPr/>
            </p:nvSpPr>
            <p:spPr>
              <a:xfrm>
                <a:off x="-600842" y="1852642"/>
                <a:ext cx="1951269" cy="914196"/>
              </a:xfrm>
              <a:custGeom>
                <a:avLst/>
                <a:gdLst/>
                <a:ahLst/>
                <a:cxnLst/>
                <a:rect l="l" t="t" r="r" b="b"/>
                <a:pathLst>
                  <a:path w="71078" h="33301" extrusionOk="0">
                    <a:moveTo>
                      <a:pt x="10226" y="0"/>
                    </a:moveTo>
                    <a:cubicBezTo>
                      <a:pt x="8997" y="0"/>
                      <a:pt x="7760" y="125"/>
                      <a:pt x="6525" y="398"/>
                    </a:cubicBezTo>
                    <a:cubicBezTo>
                      <a:pt x="2825" y="1213"/>
                      <a:pt x="856" y="3680"/>
                      <a:pt x="398" y="6942"/>
                    </a:cubicBezTo>
                    <a:cubicBezTo>
                      <a:pt x="1" y="9847"/>
                      <a:pt x="1035" y="12751"/>
                      <a:pt x="2965" y="14979"/>
                    </a:cubicBezTo>
                    <a:cubicBezTo>
                      <a:pt x="7460" y="20124"/>
                      <a:pt x="15023" y="24214"/>
                      <a:pt x="23863" y="24214"/>
                    </a:cubicBezTo>
                    <a:cubicBezTo>
                      <a:pt x="25039" y="24214"/>
                      <a:pt x="26236" y="24142"/>
                      <a:pt x="27453" y="23990"/>
                    </a:cubicBezTo>
                    <a:cubicBezTo>
                      <a:pt x="29272" y="23766"/>
                      <a:pt x="31040" y="23664"/>
                      <a:pt x="32749" y="23664"/>
                    </a:cubicBezTo>
                    <a:cubicBezTo>
                      <a:pt x="49393" y="23664"/>
                      <a:pt x="60534" y="33300"/>
                      <a:pt x="60534" y="33300"/>
                    </a:cubicBezTo>
                    <a:lnTo>
                      <a:pt x="64155" y="26238"/>
                    </a:lnTo>
                    <a:cubicBezTo>
                      <a:pt x="62822" y="26159"/>
                      <a:pt x="61469" y="23274"/>
                      <a:pt x="63140" y="22837"/>
                    </a:cubicBezTo>
                    <a:cubicBezTo>
                      <a:pt x="63319" y="22787"/>
                      <a:pt x="63485" y="22765"/>
                      <a:pt x="63640" y="22765"/>
                    </a:cubicBezTo>
                    <a:cubicBezTo>
                      <a:pt x="64418" y="22765"/>
                      <a:pt x="64907" y="23320"/>
                      <a:pt x="65189" y="23752"/>
                    </a:cubicBezTo>
                    <a:cubicBezTo>
                      <a:pt x="65313" y="23969"/>
                      <a:pt x="65559" y="24102"/>
                      <a:pt x="65813" y="24102"/>
                    </a:cubicBezTo>
                    <a:cubicBezTo>
                      <a:pt x="65884" y="24102"/>
                      <a:pt x="65955" y="24092"/>
                      <a:pt x="66024" y="24070"/>
                    </a:cubicBezTo>
                    <a:lnTo>
                      <a:pt x="66044" y="24070"/>
                    </a:lnTo>
                    <a:cubicBezTo>
                      <a:pt x="66402" y="23970"/>
                      <a:pt x="66601" y="23652"/>
                      <a:pt x="66581" y="23294"/>
                    </a:cubicBezTo>
                    <a:lnTo>
                      <a:pt x="66522" y="22896"/>
                    </a:lnTo>
                    <a:cubicBezTo>
                      <a:pt x="66482" y="22459"/>
                      <a:pt x="66701" y="22001"/>
                      <a:pt x="67099" y="21762"/>
                    </a:cubicBezTo>
                    <a:cubicBezTo>
                      <a:pt x="67337" y="21603"/>
                      <a:pt x="67636" y="21444"/>
                      <a:pt x="67974" y="21205"/>
                    </a:cubicBezTo>
                    <a:cubicBezTo>
                      <a:pt x="71057" y="19216"/>
                      <a:pt x="71077" y="14740"/>
                      <a:pt x="68034" y="12711"/>
                    </a:cubicBezTo>
                    <a:cubicBezTo>
                      <a:pt x="67755" y="12532"/>
                      <a:pt x="67497" y="12333"/>
                      <a:pt x="67198" y="12154"/>
                    </a:cubicBezTo>
                    <a:cubicBezTo>
                      <a:pt x="67198" y="12154"/>
                      <a:pt x="58616" y="5666"/>
                      <a:pt x="47195" y="5666"/>
                    </a:cubicBezTo>
                    <a:cubicBezTo>
                      <a:pt x="44891" y="5666"/>
                      <a:pt x="42472" y="5930"/>
                      <a:pt x="39985" y="6564"/>
                    </a:cubicBezTo>
                    <a:cubicBezTo>
                      <a:pt x="39567" y="6664"/>
                      <a:pt x="39607" y="7320"/>
                      <a:pt x="40064" y="7320"/>
                    </a:cubicBezTo>
                    <a:cubicBezTo>
                      <a:pt x="41537" y="7340"/>
                      <a:pt x="42949" y="7479"/>
                      <a:pt x="44262" y="7718"/>
                    </a:cubicBezTo>
                    <a:cubicBezTo>
                      <a:pt x="45813" y="7957"/>
                      <a:pt x="45853" y="10145"/>
                      <a:pt x="44341" y="10463"/>
                    </a:cubicBezTo>
                    <a:cubicBezTo>
                      <a:pt x="41079" y="11199"/>
                      <a:pt x="37876" y="12214"/>
                      <a:pt x="34853" y="13388"/>
                    </a:cubicBezTo>
                    <a:cubicBezTo>
                      <a:pt x="34853" y="13388"/>
                      <a:pt x="22971" y="0"/>
                      <a:pt x="10226" y="0"/>
                    </a:cubicBezTo>
                    <a:close/>
                  </a:path>
                </a:pathLst>
              </a:custGeom>
              <a:solidFill>
                <a:srgbClr val="AD45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43"/>
              <p:cNvSpPr/>
              <p:nvPr/>
            </p:nvSpPr>
            <p:spPr>
              <a:xfrm>
                <a:off x="114572" y="2623182"/>
                <a:ext cx="737264" cy="1026696"/>
              </a:xfrm>
              <a:custGeom>
                <a:avLst/>
                <a:gdLst/>
                <a:ahLst/>
                <a:cxnLst/>
                <a:rect l="l" t="t" r="r" b="b"/>
                <a:pathLst>
                  <a:path w="26856" h="37399" fill="none" extrusionOk="0">
                    <a:moveTo>
                      <a:pt x="26855" y="2248"/>
                    </a:moveTo>
                    <a:cubicBezTo>
                      <a:pt x="16292" y="0"/>
                      <a:pt x="6306" y="24747"/>
                      <a:pt x="0" y="37399"/>
                    </a:cubicBezTo>
                  </a:path>
                </a:pathLst>
              </a:custGeom>
              <a:noFill/>
              <a:ln w="184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43"/>
              <p:cNvSpPr/>
              <p:nvPr/>
            </p:nvSpPr>
            <p:spPr>
              <a:xfrm>
                <a:off x="-80396" y="2675589"/>
                <a:ext cx="1221115" cy="777702"/>
              </a:xfrm>
              <a:custGeom>
                <a:avLst/>
                <a:gdLst/>
                <a:ahLst/>
                <a:cxnLst/>
                <a:rect l="l" t="t" r="r" b="b"/>
                <a:pathLst>
                  <a:path w="44481" h="28329" extrusionOk="0">
                    <a:moveTo>
                      <a:pt x="20282" y="1"/>
                    </a:moveTo>
                    <a:cubicBezTo>
                      <a:pt x="18212" y="1"/>
                      <a:pt x="16342" y="184"/>
                      <a:pt x="14880" y="638"/>
                    </a:cubicBezTo>
                    <a:cubicBezTo>
                      <a:pt x="7202" y="3025"/>
                      <a:pt x="0" y="27254"/>
                      <a:pt x="0" y="27254"/>
                    </a:cubicBezTo>
                    <a:lnTo>
                      <a:pt x="4934" y="28328"/>
                    </a:lnTo>
                    <a:cubicBezTo>
                      <a:pt x="4934" y="28328"/>
                      <a:pt x="16332" y="11479"/>
                      <a:pt x="19197" y="9987"/>
                    </a:cubicBezTo>
                    <a:cubicBezTo>
                      <a:pt x="19409" y="9875"/>
                      <a:pt x="19701" y="9823"/>
                      <a:pt x="20058" y="9823"/>
                    </a:cubicBezTo>
                    <a:cubicBezTo>
                      <a:pt x="22805" y="9823"/>
                      <a:pt x="29444" y="12897"/>
                      <a:pt x="34057" y="15239"/>
                    </a:cubicBezTo>
                    <a:cubicBezTo>
                      <a:pt x="34984" y="15702"/>
                      <a:pt x="35968" y="15922"/>
                      <a:pt x="36936" y="15922"/>
                    </a:cubicBezTo>
                    <a:cubicBezTo>
                      <a:pt x="39333" y="15922"/>
                      <a:pt x="41627" y="14573"/>
                      <a:pt x="42690" y="12235"/>
                    </a:cubicBezTo>
                    <a:cubicBezTo>
                      <a:pt x="44003" y="9410"/>
                      <a:pt x="44480" y="5989"/>
                      <a:pt x="41596" y="3343"/>
                    </a:cubicBezTo>
                    <a:cubicBezTo>
                      <a:pt x="41596" y="3343"/>
                      <a:pt x="29115" y="1"/>
                      <a:pt x="20282" y="1"/>
                    </a:cubicBezTo>
                    <a:close/>
                  </a:path>
                </a:pathLst>
              </a:custGeom>
              <a:solidFill>
                <a:srgbClr val="368A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43"/>
              <p:cNvSpPr/>
              <p:nvPr/>
            </p:nvSpPr>
            <p:spPr>
              <a:xfrm>
                <a:off x="-321786" y="3415712"/>
                <a:ext cx="377939" cy="271505"/>
              </a:xfrm>
              <a:custGeom>
                <a:avLst/>
                <a:gdLst/>
                <a:ahLst/>
                <a:cxnLst/>
                <a:rect l="l" t="t" r="r" b="b"/>
                <a:pathLst>
                  <a:path w="13767" h="9890" extrusionOk="0">
                    <a:moveTo>
                      <a:pt x="10635" y="1"/>
                    </a:moveTo>
                    <a:cubicBezTo>
                      <a:pt x="9603" y="1"/>
                      <a:pt x="8793" y="294"/>
                      <a:pt x="8793" y="294"/>
                    </a:cubicBezTo>
                    <a:cubicBezTo>
                      <a:pt x="8793" y="294"/>
                      <a:pt x="7122" y="2065"/>
                      <a:pt x="4039" y="3855"/>
                    </a:cubicBezTo>
                    <a:cubicBezTo>
                      <a:pt x="956" y="5645"/>
                      <a:pt x="1" y="8231"/>
                      <a:pt x="279" y="9126"/>
                    </a:cubicBezTo>
                    <a:cubicBezTo>
                      <a:pt x="406" y="9535"/>
                      <a:pt x="1392" y="9890"/>
                      <a:pt x="2697" y="9890"/>
                    </a:cubicBezTo>
                    <a:cubicBezTo>
                      <a:pt x="4252" y="9890"/>
                      <a:pt x="6262" y="9387"/>
                      <a:pt x="7819" y="7873"/>
                    </a:cubicBezTo>
                    <a:cubicBezTo>
                      <a:pt x="9430" y="6282"/>
                      <a:pt x="13767" y="1408"/>
                      <a:pt x="13767" y="1408"/>
                    </a:cubicBezTo>
                    <a:cubicBezTo>
                      <a:pt x="12879" y="284"/>
                      <a:pt x="11650" y="1"/>
                      <a:pt x="10635" y="1"/>
                    </a:cubicBezTo>
                    <a:close/>
                  </a:path>
                </a:pathLst>
              </a:custGeom>
              <a:solidFill>
                <a:srgbClr val="F088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43"/>
              <p:cNvSpPr/>
              <p:nvPr/>
            </p:nvSpPr>
            <p:spPr>
              <a:xfrm>
                <a:off x="-320688" y="3416042"/>
                <a:ext cx="292204" cy="271588"/>
              </a:xfrm>
              <a:custGeom>
                <a:avLst/>
                <a:gdLst/>
                <a:ahLst/>
                <a:cxnLst/>
                <a:rect l="l" t="t" r="r" b="b"/>
                <a:pathLst>
                  <a:path w="10644" h="9893" extrusionOk="0">
                    <a:moveTo>
                      <a:pt x="10470" y="0"/>
                    </a:moveTo>
                    <a:cubicBezTo>
                      <a:pt x="9501" y="0"/>
                      <a:pt x="8773" y="302"/>
                      <a:pt x="8773" y="302"/>
                    </a:cubicBezTo>
                    <a:cubicBezTo>
                      <a:pt x="8773" y="302"/>
                      <a:pt x="7102" y="2092"/>
                      <a:pt x="4019" y="3883"/>
                    </a:cubicBezTo>
                    <a:cubicBezTo>
                      <a:pt x="936" y="5673"/>
                      <a:pt x="1" y="8259"/>
                      <a:pt x="279" y="9154"/>
                    </a:cubicBezTo>
                    <a:cubicBezTo>
                      <a:pt x="401" y="9554"/>
                      <a:pt x="1372" y="9893"/>
                      <a:pt x="2649" y="9893"/>
                    </a:cubicBezTo>
                    <a:cubicBezTo>
                      <a:pt x="2835" y="9893"/>
                      <a:pt x="3027" y="9886"/>
                      <a:pt x="3223" y="9870"/>
                    </a:cubicBezTo>
                    <a:cubicBezTo>
                      <a:pt x="2567" y="8856"/>
                      <a:pt x="2328" y="7085"/>
                      <a:pt x="3581" y="5892"/>
                    </a:cubicBezTo>
                    <a:cubicBezTo>
                      <a:pt x="5053" y="4499"/>
                      <a:pt x="8395" y="3047"/>
                      <a:pt x="10643" y="4"/>
                    </a:cubicBezTo>
                    <a:cubicBezTo>
                      <a:pt x="10585" y="1"/>
                      <a:pt x="10527" y="0"/>
                      <a:pt x="10470" y="0"/>
                    </a:cubicBezTo>
                    <a:close/>
                  </a:path>
                </a:pathLst>
              </a:custGeom>
              <a:solidFill>
                <a:srgbClr val="F06D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43"/>
              <p:cNvSpPr/>
              <p:nvPr/>
            </p:nvSpPr>
            <p:spPr>
              <a:xfrm>
                <a:off x="-418397" y="3415730"/>
                <a:ext cx="1270255" cy="985737"/>
              </a:xfrm>
              <a:custGeom>
                <a:avLst/>
                <a:gdLst/>
                <a:ahLst/>
                <a:cxnLst/>
                <a:rect l="l" t="t" r="r" b="b"/>
                <a:pathLst>
                  <a:path w="46271" h="35907" extrusionOk="0">
                    <a:moveTo>
                      <a:pt x="21186" y="0"/>
                    </a:moveTo>
                    <a:lnTo>
                      <a:pt x="0" y="35907"/>
                    </a:lnTo>
                    <a:lnTo>
                      <a:pt x="32704" y="26159"/>
                    </a:lnTo>
                    <a:lnTo>
                      <a:pt x="39428" y="24150"/>
                    </a:lnTo>
                    <a:lnTo>
                      <a:pt x="46271" y="5232"/>
                    </a:lnTo>
                    <a:lnTo>
                      <a:pt x="41994" y="1612"/>
                    </a:lnTo>
                    <a:lnTo>
                      <a:pt x="211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43"/>
              <p:cNvSpPr/>
              <p:nvPr/>
            </p:nvSpPr>
            <p:spPr>
              <a:xfrm>
                <a:off x="367433" y="3461055"/>
                <a:ext cx="484427" cy="707231"/>
              </a:xfrm>
              <a:custGeom>
                <a:avLst/>
                <a:gdLst/>
                <a:ahLst/>
                <a:cxnLst/>
                <a:rect l="l" t="t" r="r" b="b"/>
                <a:pathLst>
                  <a:path w="17646" h="25762" extrusionOk="0">
                    <a:moveTo>
                      <a:pt x="13369" y="1"/>
                    </a:moveTo>
                    <a:cubicBezTo>
                      <a:pt x="9171" y="6127"/>
                      <a:pt x="5989" y="15039"/>
                      <a:pt x="1" y="25762"/>
                    </a:cubicBezTo>
                    <a:lnTo>
                      <a:pt x="10803" y="22519"/>
                    </a:lnTo>
                    <a:lnTo>
                      <a:pt x="17646" y="3581"/>
                    </a:lnTo>
                    <a:lnTo>
                      <a:pt x="13369" y="1"/>
                    </a:lnTo>
                    <a:close/>
                  </a:path>
                </a:pathLst>
              </a:custGeom>
              <a:solidFill>
                <a:srgbClr val="C8C8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43"/>
              <p:cNvSpPr/>
              <p:nvPr/>
            </p:nvSpPr>
            <p:spPr>
              <a:xfrm>
                <a:off x="671035" y="2684896"/>
                <a:ext cx="486623" cy="1112430"/>
              </a:xfrm>
              <a:custGeom>
                <a:avLst/>
                <a:gdLst/>
                <a:ahLst/>
                <a:cxnLst/>
                <a:rect l="l" t="t" r="r" b="b"/>
                <a:pathLst>
                  <a:path w="17726" h="40522" fill="none" extrusionOk="0">
                    <a:moveTo>
                      <a:pt x="1" y="40522"/>
                    </a:moveTo>
                    <a:cubicBezTo>
                      <a:pt x="1" y="40522"/>
                      <a:pt x="17725" y="2367"/>
                      <a:pt x="6585" y="0"/>
                    </a:cubicBezTo>
                  </a:path>
                </a:pathLst>
              </a:custGeom>
              <a:noFill/>
              <a:ln w="184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82" name="Google Shape;1082;p43"/>
            <p:cNvSpPr/>
            <p:nvPr/>
          </p:nvSpPr>
          <p:spPr>
            <a:xfrm rot="6300662" flipH="1">
              <a:off x="3932469" y="2827057"/>
              <a:ext cx="1240420" cy="2351151"/>
            </a:xfrm>
            <a:custGeom>
              <a:avLst/>
              <a:gdLst/>
              <a:ahLst/>
              <a:cxnLst/>
              <a:rect l="l" t="t" r="r" b="b"/>
              <a:pathLst>
                <a:path w="67318" h="67756" extrusionOk="0">
                  <a:moveTo>
                    <a:pt x="51283" y="0"/>
                  </a:moveTo>
                  <a:cubicBezTo>
                    <a:pt x="48613" y="0"/>
                    <a:pt x="45928" y="444"/>
                    <a:pt x="43327" y="1110"/>
                  </a:cubicBezTo>
                  <a:cubicBezTo>
                    <a:pt x="29461" y="4611"/>
                    <a:pt x="17605" y="14100"/>
                    <a:pt x="9250" y="25697"/>
                  </a:cubicBezTo>
                  <a:cubicBezTo>
                    <a:pt x="5471" y="30909"/>
                    <a:pt x="2288" y="36738"/>
                    <a:pt x="1154" y="43084"/>
                  </a:cubicBezTo>
                  <a:cubicBezTo>
                    <a:pt x="0" y="49429"/>
                    <a:pt x="1154" y="56392"/>
                    <a:pt x="5232" y="61385"/>
                  </a:cubicBezTo>
                  <a:cubicBezTo>
                    <a:pt x="8996" y="65959"/>
                    <a:pt x="14005" y="67756"/>
                    <a:pt x="19233" y="67756"/>
                  </a:cubicBezTo>
                  <a:cubicBezTo>
                    <a:pt x="24533" y="67756"/>
                    <a:pt x="30056" y="65909"/>
                    <a:pt x="34733" y="63235"/>
                  </a:cubicBezTo>
                  <a:cubicBezTo>
                    <a:pt x="39447" y="60549"/>
                    <a:pt x="43426" y="55974"/>
                    <a:pt x="43923" y="50603"/>
                  </a:cubicBezTo>
                  <a:cubicBezTo>
                    <a:pt x="44082" y="48614"/>
                    <a:pt x="43824" y="46605"/>
                    <a:pt x="43864" y="44595"/>
                  </a:cubicBezTo>
                  <a:cubicBezTo>
                    <a:pt x="43923" y="42586"/>
                    <a:pt x="44381" y="40478"/>
                    <a:pt x="45773" y="39045"/>
                  </a:cubicBezTo>
                  <a:cubicBezTo>
                    <a:pt x="47564" y="37235"/>
                    <a:pt x="50349" y="36996"/>
                    <a:pt x="52795" y="36181"/>
                  </a:cubicBezTo>
                  <a:cubicBezTo>
                    <a:pt x="59837" y="33873"/>
                    <a:pt x="64075" y="26612"/>
                    <a:pt x="65925" y="19451"/>
                  </a:cubicBezTo>
                  <a:cubicBezTo>
                    <a:pt x="66860" y="15831"/>
                    <a:pt x="67317" y="11852"/>
                    <a:pt x="65905" y="8371"/>
                  </a:cubicBezTo>
                  <a:cubicBezTo>
                    <a:pt x="64274" y="4372"/>
                    <a:pt x="60355" y="1567"/>
                    <a:pt x="56157" y="553"/>
                  </a:cubicBezTo>
                  <a:cubicBezTo>
                    <a:pt x="54554" y="167"/>
                    <a:pt x="52921" y="0"/>
                    <a:pt x="512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" name="Google Shape;1083;p43"/>
          <p:cNvGrpSpPr/>
          <p:nvPr/>
        </p:nvGrpSpPr>
        <p:grpSpPr>
          <a:xfrm>
            <a:off x="2277823" y="3007698"/>
            <a:ext cx="269754" cy="320014"/>
            <a:chOff x="-53615675" y="3584850"/>
            <a:chExt cx="279625" cy="319025"/>
          </a:xfrm>
        </p:grpSpPr>
        <p:sp>
          <p:nvSpPr>
            <p:cNvPr id="1084" name="Google Shape;1084;p43"/>
            <p:cNvSpPr/>
            <p:nvPr/>
          </p:nvSpPr>
          <p:spPr>
            <a:xfrm>
              <a:off x="-53577075" y="3584850"/>
              <a:ext cx="204800" cy="319025"/>
            </a:xfrm>
            <a:custGeom>
              <a:avLst/>
              <a:gdLst/>
              <a:ahLst/>
              <a:cxnLst/>
              <a:rect l="l" t="t" r="r" b="b"/>
              <a:pathLst>
                <a:path w="8192" h="12761" extrusionOk="0">
                  <a:moveTo>
                    <a:pt x="2552" y="6774"/>
                  </a:moveTo>
                  <a:cubicBezTo>
                    <a:pt x="2741" y="6774"/>
                    <a:pt x="2899" y="6932"/>
                    <a:pt x="2899" y="7121"/>
                  </a:cubicBezTo>
                  <a:cubicBezTo>
                    <a:pt x="2899" y="7310"/>
                    <a:pt x="2741" y="7467"/>
                    <a:pt x="2552" y="7467"/>
                  </a:cubicBezTo>
                  <a:cubicBezTo>
                    <a:pt x="2363" y="7467"/>
                    <a:pt x="2205" y="7310"/>
                    <a:pt x="2205" y="7121"/>
                  </a:cubicBezTo>
                  <a:cubicBezTo>
                    <a:pt x="2205" y="6932"/>
                    <a:pt x="2363" y="6774"/>
                    <a:pt x="2552" y="6774"/>
                  </a:cubicBezTo>
                  <a:close/>
                  <a:moveTo>
                    <a:pt x="5545" y="6774"/>
                  </a:moveTo>
                  <a:cubicBezTo>
                    <a:pt x="5734" y="6774"/>
                    <a:pt x="5892" y="6932"/>
                    <a:pt x="5892" y="7121"/>
                  </a:cubicBezTo>
                  <a:cubicBezTo>
                    <a:pt x="5892" y="7310"/>
                    <a:pt x="5734" y="7467"/>
                    <a:pt x="5545" y="7467"/>
                  </a:cubicBezTo>
                  <a:cubicBezTo>
                    <a:pt x="5356" y="7467"/>
                    <a:pt x="5198" y="7310"/>
                    <a:pt x="5198" y="7121"/>
                  </a:cubicBezTo>
                  <a:cubicBezTo>
                    <a:pt x="5198" y="6932"/>
                    <a:pt x="5356" y="6774"/>
                    <a:pt x="5545" y="6774"/>
                  </a:cubicBezTo>
                  <a:close/>
                  <a:moveTo>
                    <a:pt x="5104" y="9302"/>
                  </a:moveTo>
                  <a:cubicBezTo>
                    <a:pt x="5198" y="9302"/>
                    <a:pt x="5293" y="9342"/>
                    <a:pt x="5356" y="9421"/>
                  </a:cubicBezTo>
                  <a:cubicBezTo>
                    <a:pt x="5513" y="9578"/>
                    <a:pt x="5513" y="9799"/>
                    <a:pt x="5387" y="9925"/>
                  </a:cubicBezTo>
                  <a:cubicBezTo>
                    <a:pt x="5041" y="10271"/>
                    <a:pt x="4568" y="10460"/>
                    <a:pt x="4096" y="10460"/>
                  </a:cubicBezTo>
                  <a:cubicBezTo>
                    <a:pt x="3560" y="10460"/>
                    <a:pt x="3088" y="10271"/>
                    <a:pt x="2741" y="9925"/>
                  </a:cubicBezTo>
                  <a:cubicBezTo>
                    <a:pt x="2584" y="9767"/>
                    <a:pt x="2584" y="9515"/>
                    <a:pt x="2741" y="9421"/>
                  </a:cubicBezTo>
                  <a:cubicBezTo>
                    <a:pt x="2820" y="9342"/>
                    <a:pt x="2922" y="9302"/>
                    <a:pt x="3021" y="9302"/>
                  </a:cubicBezTo>
                  <a:cubicBezTo>
                    <a:pt x="3119" y="9302"/>
                    <a:pt x="3214" y="9342"/>
                    <a:pt x="3277" y="9421"/>
                  </a:cubicBezTo>
                  <a:cubicBezTo>
                    <a:pt x="3481" y="9625"/>
                    <a:pt x="3765" y="9728"/>
                    <a:pt x="4052" y="9728"/>
                  </a:cubicBezTo>
                  <a:cubicBezTo>
                    <a:pt x="4340" y="9728"/>
                    <a:pt x="4631" y="9625"/>
                    <a:pt x="4852" y="9421"/>
                  </a:cubicBezTo>
                  <a:cubicBezTo>
                    <a:pt x="4915" y="9342"/>
                    <a:pt x="5009" y="9302"/>
                    <a:pt x="5104" y="9302"/>
                  </a:cubicBezTo>
                  <a:close/>
                  <a:moveTo>
                    <a:pt x="5577" y="1"/>
                  </a:moveTo>
                  <a:cubicBezTo>
                    <a:pt x="4568" y="1"/>
                    <a:pt x="3749" y="820"/>
                    <a:pt x="3749" y="1859"/>
                  </a:cubicBezTo>
                  <a:lnTo>
                    <a:pt x="3749" y="3025"/>
                  </a:lnTo>
                  <a:cubicBezTo>
                    <a:pt x="1638" y="3214"/>
                    <a:pt x="0" y="4947"/>
                    <a:pt x="0" y="7121"/>
                  </a:cubicBezTo>
                  <a:lnTo>
                    <a:pt x="0" y="9358"/>
                  </a:lnTo>
                  <a:cubicBezTo>
                    <a:pt x="0" y="11216"/>
                    <a:pt x="1481" y="12760"/>
                    <a:pt x="3340" y="12760"/>
                  </a:cubicBezTo>
                  <a:lnTo>
                    <a:pt x="4852" y="12760"/>
                  </a:lnTo>
                  <a:cubicBezTo>
                    <a:pt x="6679" y="12760"/>
                    <a:pt x="8191" y="11216"/>
                    <a:pt x="8191" y="9358"/>
                  </a:cubicBezTo>
                  <a:lnTo>
                    <a:pt x="8191" y="7121"/>
                  </a:lnTo>
                  <a:cubicBezTo>
                    <a:pt x="8128" y="5010"/>
                    <a:pt x="6522" y="3214"/>
                    <a:pt x="4442" y="3025"/>
                  </a:cubicBezTo>
                  <a:lnTo>
                    <a:pt x="4442" y="1859"/>
                  </a:lnTo>
                  <a:cubicBezTo>
                    <a:pt x="4442" y="1229"/>
                    <a:pt x="4946" y="757"/>
                    <a:pt x="5545" y="757"/>
                  </a:cubicBezTo>
                  <a:cubicBezTo>
                    <a:pt x="6144" y="757"/>
                    <a:pt x="6648" y="1261"/>
                    <a:pt x="6648" y="1859"/>
                  </a:cubicBezTo>
                  <a:cubicBezTo>
                    <a:pt x="6648" y="2049"/>
                    <a:pt x="6490" y="2206"/>
                    <a:pt x="6301" y="2206"/>
                  </a:cubicBezTo>
                  <a:cubicBezTo>
                    <a:pt x="6081" y="2206"/>
                    <a:pt x="5955" y="2049"/>
                    <a:pt x="5955" y="1859"/>
                  </a:cubicBezTo>
                  <a:cubicBezTo>
                    <a:pt x="5955" y="1639"/>
                    <a:pt x="5797" y="1481"/>
                    <a:pt x="5577" y="1481"/>
                  </a:cubicBezTo>
                  <a:cubicBezTo>
                    <a:pt x="5387" y="1481"/>
                    <a:pt x="5230" y="1639"/>
                    <a:pt x="5230" y="1859"/>
                  </a:cubicBezTo>
                  <a:cubicBezTo>
                    <a:pt x="5230" y="2490"/>
                    <a:pt x="5734" y="2962"/>
                    <a:pt x="6333" y="2962"/>
                  </a:cubicBezTo>
                  <a:cubicBezTo>
                    <a:pt x="6963" y="2962"/>
                    <a:pt x="7435" y="2427"/>
                    <a:pt x="7435" y="1859"/>
                  </a:cubicBezTo>
                  <a:cubicBezTo>
                    <a:pt x="7435" y="820"/>
                    <a:pt x="6616" y="1"/>
                    <a:pt x="55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3"/>
            <p:cNvSpPr/>
            <p:nvPr/>
          </p:nvSpPr>
          <p:spPr>
            <a:xfrm>
              <a:off x="-53615675" y="3739225"/>
              <a:ext cx="20500" cy="65400"/>
            </a:xfrm>
            <a:custGeom>
              <a:avLst/>
              <a:gdLst/>
              <a:ahLst/>
              <a:cxnLst/>
              <a:rect l="l" t="t" r="r" b="b"/>
              <a:pathLst>
                <a:path w="820" h="2616" extrusionOk="0">
                  <a:moveTo>
                    <a:pt x="820" y="1"/>
                  </a:moveTo>
                  <a:cubicBezTo>
                    <a:pt x="347" y="253"/>
                    <a:pt x="0" y="694"/>
                    <a:pt x="0" y="1292"/>
                  </a:cubicBezTo>
                  <a:cubicBezTo>
                    <a:pt x="0" y="1859"/>
                    <a:pt x="315" y="2332"/>
                    <a:pt x="757" y="2616"/>
                  </a:cubicBezTo>
                  <a:lnTo>
                    <a:pt x="757" y="946"/>
                  </a:lnTo>
                  <a:cubicBezTo>
                    <a:pt x="757" y="631"/>
                    <a:pt x="788" y="284"/>
                    <a:pt x="8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3"/>
            <p:cNvSpPr/>
            <p:nvPr/>
          </p:nvSpPr>
          <p:spPr>
            <a:xfrm>
              <a:off x="-53356550" y="3738450"/>
              <a:ext cx="20500" cy="64600"/>
            </a:xfrm>
            <a:custGeom>
              <a:avLst/>
              <a:gdLst/>
              <a:ahLst/>
              <a:cxnLst/>
              <a:rect l="l" t="t" r="r" b="b"/>
              <a:pathLst>
                <a:path w="820" h="2584" extrusionOk="0">
                  <a:moveTo>
                    <a:pt x="1" y="0"/>
                  </a:moveTo>
                  <a:cubicBezTo>
                    <a:pt x="64" y="315"/>
                    <a:pt x="64" y="630"/>
                    <a:pt x="64" y="945"/>
                  </a:cubicBezTo>
                  <a:lnTo>
                    <a:pt x="64" y="2584"/>
                  </a:lnTo>
                  <a:cubicBezTo>
                    <a:pt x="505" y="2300"/>
                    <a:pt x="820" y="1859"/>
                    <a:pt x="820" y="1292"/>
                  </a:cubicBezTo>
                  <a:cubicBezTo>
                    <a:pt x="820" y="725"/>
                    <a:pt x="505" y="284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7" name="Google Shape;1087;p43"/>
          <p:cNvGrpSpPr/>
          <p:nvPr/>
        </p:nvGrpSpPr>
        <p:grpSpPr>
          <a:xfrm>
            <a:off x="2280003" y="3433481"/>
            <a:ext cx="265392" cy="322863"/>
            <a:chOff x="-28069875" y="3175300"/>
            <a:chExt cx="260725" cy="296150"/>
          </a:xfrm>
        </p:grpSpPr>
        <p:sp>
          <p:nvSpPr>
            <p:cNvPr id="1088" name="Google Shape;1088;p43"/>
            <p:cNvSpPr/>
            <p:nvPr/>
          </p:nvSpPr>
          <p:spPr>
            <a:xfrm>
              <a:off x="-28059650" y="3192625"/>
              <a:ext cx="26025" cy="70125"/>
            </a:xfrm>
            <a:custGeom>
              <a:avLst/>
              <a:gdLst/>
              <a:ahLst/>
              <a:cxnLst/>
              <a:rect l="l" t="t" r="r" b="b"/>
              <a:pathLst>
                <a:path w="1041" h="2805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458"/>
                  </a:lnTo>
                  <a:cubicBezTo>
                    <a:pt x="410" y="2458"/>
                    <a:pt x="757" y="2584"/>
                    <a:pt x="1040" y="2804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3"/>
            <p:cNvSpPr/>
            <p:nvPr/>
          </p:nvSpPr>
          <p:spPr>
            <a:xfrm>
              <a:off x="-27843050" y="3192625"/>
              <a:ext cx="26025" cy="69325"/>
            </a:xfrm>
            <a:custGeom>
              <a:avLst/>
              <a:gdLst/>
              <a:ahLst/>
              <a:cxnLst/>
              <a:rect l="l" t="t" r="r" b="b"/>
              <a:pathLst>
                <a:path w="1041" h="2773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773"/>
                  </a:lnTo>
                  <a:cubicBezTo>
                    <a:pt x="284" y="2584"/>
                    <a:pt x="694" y="2426"/>
                    <a:pt x="1040" y="2426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3"/>
            <p:cNvSpPr/>
            <p:nvPr/>
          </p:nvSpPr>
          <p:spPr>
            <a:xfrm>
              <a:off x="-27973000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1954"/>
                  </a:lnTo>
                  <a:cubicBezTo>
                    <a:pt x="410" y="1985"/>
                    <a:pt x="756" y="2080"/>
                    <a:pt x="1040" y="2300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3"/>
            <p:cNvSpPr/>
            <p:nvPr/>
          </p:nvSpPr>
          <p:spPr>
            <a:xfrm>
              <a:off x="-27929675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2300"/>
                  </a:lnTo>
                  <a:cubicBezTo>
                    <a:pt x="315" y="2111"/>
                    <a:pt x="693" y="1985"/>
                    <a:pt x="1040" y="1954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3"/>
            <p:cNvSpPr/>
            <p:nvPr/>
          </p:nvSpPr>
          <p:spPr>
            <a:xfrm>
              <a:off x="-28016325" y="3175300"/>
              <a:ext cx="26025" cy="91375"/>
            </a:xfrm>
            <a:custGeom>
              <a:avLst/>
              <a:gdLst/>
              <a:ahLst/>
              <a:cxnLst/>
              <a:rect l="l" t="t" r="r" b="b"/>
              <a:pathLst>
                <a:path w="1041" h="3655" extrusionOk="0">
                  <a:moveTo>
                    <a:pt x="536" y="0"/>
                  </a:moveTo>
                  <a:cubicBezTo>
                    <a:pt x="253" y="0"/>
                    <a:pt x="1" y="221"/>
                    <a:pt x="1" y="504"/>
                  </a:cubicBezTo>
                  <a:lnTo>
                    <a:pt x="1" y="3655"/>
                  </a:lnTo>
                  <a:cubicBezTo>
                    <a:pt x="1" y="3655"/>
                    <a:pt x="1" y="3623"/>
                    <a:pt x="64" y="3623"/>
                  </a:cubicBezTo>
                  <a:cubicBezTo>
                    <a:pt x="284" y="3371"/>
                    <a:pt x="631" y="3182"/>
                    <a:pt x="1040" y="3056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3"/>
            <p:cNvSpPr/>
            <p:nvPr/>
          </p:nvSpPr>
          <p:spPr>
            <a:xfrm>
              <a:off x="-27886375" y="3176075"/>
              <a:ext cx="26025" cy="91400"/>
            </a:xfrm>
            <a:custGeom>
              <a:avLst/>
              <a:gdLst/>
              <a:ahLst/>
              <a:cxnLst/>
              <a:rect l="l" t="t" r="r" b="b"/>
              <a:pathLst>
                <a:path w="1041" h="3656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lnTo>
                    <a:pt x="1" y="3088"/>
                  </a:lnTo>
                  <a:cubicBezTo>
                    <a:pt x="379" y="3151"/>
                    <a:pt x="726" y="3340"/>
                    <a:pt x="1041" y="3655"/>
                  </a:cubicBezTo>
                  <a:lnTo>
                    <a:pt x="1041" y="505"/>
                  </a:lnTo>
                  <a:cubicBezTo>
                    <a:pt x="1041" y="253"/>
                    <a:pt x="789" y="1"/>
                    <a:pt x="53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3"/>
            <p:cNvSpPr/>
            <p:nvPr/>
          </p:nvSpPr>
          <p:spPr>
            <a:xfrm>
              <a:off x="-28017900" y="3269025"/>
              <a:ext cx="161475" cy="133125"/>
            </a:xfrm>
            <a:custGeom>
              <a:avLst/>
              <a:gdLst/>
              <a:ahLst/>
              <a:cxnLst/>
              <a:rect l="l" t="t" r="r" b="b"/>
              <a:pathLst>
                <a:path w="6459" h="5325" extrusionOk="0">
                  <a:moveTo>
                    <a:pt x="1733" y="0"/>
                  </a:moveTo>
                  <a:cubicBezTo>
                    <a:pt x="1355" y="0"/>
                    <a:pt x="946" y="158"/>
                    <a:pt x="662" y="410"/>
                  </a:cubicBezTo>
                  <a:cubicBezTo>
                    <a:pt x="64" y="882"/>
                    <a:pt x="1" y="1639"/>
                    <a:pt x="347" y="2237"/>
                  </a:cubicBezTo>
                  <a:cubicBezTo>
                    <a:pt x="1324" y="2458"/>
                    <a:pt x="2048" y="3340"/>
                    <a:pt x="2174" y="4348"/>
                  </a:cubicBezTo>
                  <a:lnTo>
                    <a:pt x="3214" y="5325"/>
                  </a:lnTo>
                  <a:lnTo>
                    <a:pt x="4285" y="4348"/>
                  </a:lnTo>
                  <a:cubicBezTo>
                    <a:pt x="4380" y="3340"/>
                    <a:pt x="5073" y="2521"/>
                    <a:pt x="6113" y="2237"/>
                  </a:cubicBezTo>
                  <a:cubicBezTo>
                    <a:pt x="6459" y="1639"/>
                    <a:pt x="6333" y="882"/>
                    <a:pt x="5860" y="410"/>
                  </a:cubicBezTo>
                  <a:cubicBezTo>
                    <a:pt x="5577" y="158"/>
                    <a:pt x="5199" y="0"/>
                    <a:pt x="4789" y="0"/>
                  </a:cubicBezTo>
                  <a:cubicBezTo>
                    <a:pt x="4411" y="0"/>
                    <a:pt x="4002" y="158"/>
                    <a:pt x="3750" y="410"/>
                  </a:cubicBezTo>
                  <a:lnTo>
                    <a:pt x="3277" y="882"/>
                  </a:lnTo>
                  <a:lnTo>
                    <a:pt x="2805" y="410"/>
                  </a:lnTo>
                  <a:cubicBezTo>
                    <a:pt x="2521" y="158"/>
                    <a:pt x="2143" y="0"/>
                    <a:pt x="173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3"/>
            <p:cNvSpPr/>
            <p:nvPr/>
          </p:nvSpPr>
          <p:spPr>
            <a:xfrm>
              <a:off x="-27930475" y="3269800"/>
              <a:ext cx="121325" cy="201650"/>
            </a:xfrm>
            <a:custGeom>
              <a:avLst/>
              <a:gdLst/>
              <a:ahLst/>
              <a:cxnLst/>
              <a:rect l="l" t="t" r="r" b="b"/>
              <a:pathLst>
                <a:path w="4853" h="8066" extrusionOk="0">
                  <a:moveTo>
                    <a:pt x="4506" y="1"/>
                  </a:moveTo>
                  <a:cubicBezTo>
                    <a:pt x="3876" y="1"/>
                    <a:pt x="3403" y="505"/>
                    <a:pt x="3403" y="1198"/>
                  </a:cubicBezTo>
                  <a:lnTo>
                    <a:pt x="3403" y="2395"/>
                  </a:lnTo>
                  <a:cubicBezTo>
                    <a:pt x="3403" y="2584"/>
                    <a:pt x="3246" y="2742"/>
                    <a:pt x="3025" y="2742"/>
                  </a:cubicBezTo>
                  <a:cubicBezTo>
                    <a:pt x="2679" y="2742"/>
                    <a:pt x="2363" y="2868"/>
                    <a:pt x="2080" y="3025"/>
                  </a:cubicBezTo>
                  <a:cubicBezTo>
                    <a:pt x="1702" y="3372"/>
                    <a:pt x="1418" y="3939"/>
                    <a:pt x="1418" y="4474"/>
                  </a:cubicBezTo>
                  <a:lnTo>
                    <a:pt x="1418" y="5231"/>
                  </a:lnTo>
                  <a:cubicBezTo>
                    <a:pt x="1418" y="5420"/>
                    <a:pt x="1261" y="5577"/>
                    <a:pt x="1072" y="5577"/>
                  </a:cubicBezTo>
                  <a:cubicBezTo>
                    <a:pt x="883" y="5577"/>
                    <a:pt x="725" y="5420"/>
                    <a:pt x="725" y="5231"/>
                  </a:cubicBezTo>
                  <a:lnTo>
                    <a:pt x="1" y="5892"/>
                  </a:lnTo>
                  <a:lnTo>
                    <a:pt x="1" y="8066"/>
                  </a:lnTo>
                  <a:lnTo>
                    <a:pt x="3813" y="8066"/>
                  </a:lnTo>
                  <a:cubicBezTo>
                    <a:pt x="4033" y="8066"/>
                    <a:pt x="4191" y="7908"/>
                    <a:pt x="4191" y="7719"/>
                  </a:cubicBezTo>
                  <a:cubicBezTo>
                    <a:pt x="4191" y="7530"/>
                    <a:pt x="4033" y="7373"/>
                    <a:pt x="3813" y="7373"/>
                  </a:cubicBezTo>
                  <a:lnTo>
                    <a:pt x="3466" y="7373"/>
                  </a:lnTo>
                  <a:lnTo>
                    <a:pt x="3466" y="6270"/>
                  </a:lnTo>
                  <a:cubicBezTo>
                    <a:pt x="3466" y="6176"/>
                    <a:pt x="3498" y="6050"/>
                    <a:pt x="3592" y="6018"/>
                  </a:cubicBezTo>
                  <a:lnTo>
                    <a:pt x="4128" y="5420"/>
                  </a:lnTo>
                  <a:cubicBezTo>
                    <a:pt x="4600" y="4947"/>
                    <a:pt x="4852" y="4380"/>
                    <a:pt x="4852" y="3687"/>
                  </a:cubicBezTo>
                  <a:lnTo>
                    <a:pt x="4852" y="347"/>
                  </a:ln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3"/>
            <p:cNvSpPr/>
            <p:nvPr/>
          </p:nvSpPr>
          <p:spPr>
            <a:xfrm>
              <a:off x="-28069875" y="3271375"/>
              <a:ext cx="122875" cy="200075"/>
            </a:xfrm>
            <a:custGeom>
              <a:avLst/>
              <a:gdLst/>
              <a:ahLst/>
              <a:cxnLst/>
              <a:rect l="l" t="t" r="r" b="b"/>
              <a:pathLst>
                <a:path w="4915" h="8003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3718"/>
                  </a:lnTo>
                  <a:cubicBezTo>
                    <a:pt x="0" y="4348"/>
                    <a:pt x="221" y="4979"/>
                    <a:pt x="693" y="5451"/>
                  </a:cubicBezTo>
                  <a:lnTo>
                    <a:pt x="1323" y="5955"/>
                  </a:lnTo>
                  <a:cubicBezTo>
                    <a:pt x="1418" y="6018"/>
                    <a:pt x="1449" y="6113"/>
                    <a:pt x="1449" y="6207"/>
                  </a:cubicBezTo>
                  <a:lnTo>
                    <a:pt x="1449" y="7310"/>
                  </a:lnTo>
                  <a:lnTo>
                    <a:pt x="1103" y="7310"/>
                  </a:lnTo>
                  <a:cubicBezTo>
                    <a:pt x="882" y="7310"/>
                    <a:pt x="725" y="7467"/>
                    <a:pt x="725" y="7656"/>
                  </a:cubicBezTo>
                  <a:cubicBezTo>
                    <a:pt x="725" y="7845"/>
                    <a:pt x="882" y="8003"/>
                    <a:pt x="1103" y="8003"/>
                  </a:cubicBezTo>
                  <a:lnTo>
                    <a:pt x="4915" y="8003"/>
                  </a:lnTo>
                  <a:lnTo>
                    <a:pt x="4915" y="5829"/>
                  </a:lnTo>
                  <a:lnTo>
                    <a:pt x="4190" y="5168"/>
                  </a:lnTo>
                  <a:cubicBezTo>
                    <a:pt x="4190" y="5357"/>
                    <a:pt x="4033" y="5514"/>
                    <a:pt x="3844" y="5514"/>
                  </a:cubicBezTo>
                  <a:cubicBezTo>
                    <a:pt x="3655" y="5514"/>
                    <a:pt x="3497" y="5357"/>
                    <a:pt x="3497" y="5168"/>
                  </a:cubicBezTo>
                  <a:lnTo>
                    <a:pt x="3497" y="4411"/>
                  </a:lnTo>
                  <a:cubicBezTo>
                    <a:pt x="3497" y="3876"/>
                    <a:pt x="3214" y="3372"/>
                    <a:pt x="2741" y="3057"/>
                  </a:cubicBezTo>
                  <a:cubicBezTo>
                    <a:pt x="2458" y="2899"/>
                    <a:pt x="2143" y="2773"/>
                    <a:pt x="1796" y="2773"/>
                  </a:cubicBezTo>
                  <a:cubicBezTo>
                    <a:pt x="1607" y="2773"/>
                    <a:pt x="1449" y="2616"/>
                    <a:pt x="1449" y="2427"/>
                  </a:cubicBezTo>
                  <a:lnTo>
                    <a:pt x="1449" y="1229"/>
                  </a:lnTo>
                  <a:cubicBezTo>
                    <a:pt x="1449" y="473"/>
                    <a:pt x="945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7" name="Google Shape;1097;p43"/>
          <p:cNvSpPr/>
          <p:nvPr/>
        </p:nvSpPr>
        <p:spPr>
          <a:xfrm>
            <a:off x="2291934" y="3862125"/>
            <a:ext cx="241524" cy="367261"/>
          </a:xfrm>
          <a:custGeom>
            <a:avLst/>
            <a:gdLst/>
            <a:ahLst/>
            <a:cxnLst/>
            <a:rect l="l" t="t" r="r" b="b"/>
            <a:pathLst>
              <a:path w="8350" h="12697" extrusionOk="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reative Black Friday Sales by Slidesgo">
  <a:themeElements>
    <a:clrScheme name="Simple Light">
      <a:dk1>
        <a:srgbClr val="1A1F3A"/>
      </a:dk1>
      <a:lt1>
        <a:srgbClr val="FFFFFF"/>
      </a:lt1>
      <a:dk2>
        <a:srgbClr val="F08864"/>
      </a:dk2>
      <a:lt2>
        <a:srgbClr val="F06D40"/>
      </a:lt2>
      <a:accent1>
        <a:srgbClr val="E73E4E"/>
      </a:accent1>
      <a:accent2>
        <a:srgbClr val="AD4543"/>
      </a:accent2>
      <a:accent3>
        <a:srgbClr val="368ACA"/>
      </a:accent3>
      <a:accent4>
        <a:srgbClr val="326D92"/>
      </a:accent4>
      <a:accent5>
        <a:srgbClr val="F9BE15"/>
      </a:accent5>
      <a:accent6>
        <a:srgbClr val="AC882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373</Words>
  <Application>Microsoft Office PowerPoint</Application>
  <PresentationFormat>如螢幕大小 (16:9)</PresentationFormat>
  <Paragraphs>124</Paragraphs>
  <Slides>31</Slides>
  <Notes>31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43" baseType="lpstr">
      <vt:lpstr>Impact</vt:lpstr>
      <vt:lpstr>Fira Sans</vt:lpstr>
      <vt:lpstr>Righteous</vt:lpstr>
      <vt:lpstr>Arial</vt:lpstr>
      <vt:lpstr>Bebas Neue</vt:lpstr>
      <vt:lpstr>Roboto</vt:lpstr>
      <vt:lpstr>Raleway</vt:lpstr>
      <vt:lpstr>Didact Gothic</vt:lpstr>
      <vt:lpstr>Bree Serif</vt:lpstr>
      <vt:lpstr>Vidaloka</vt:lpstr>
      <vt:lpstr>Trebuchet MS</vt:lpstr>
      <vt:lpstr>Creative Black Friday Sales by Slidesgo</vt:lpstr>
      <vt:lpstr>HAVE YOU EVER ....</vt:lpstr>
      <vt:lpstr>mobile - based logistics System  with Smart Routing and Tracking Services </vt:lpstr>
      <vt:lpstr>TABLE OF CONTENTS</vt:lpstr>
      <vt:lpstr>Project Background</vt:lpstr>
      <vt:lpstr>Comparison</vt:lpstr>
      <vt:lpstr>Comparison</vt:lpstr>
      <vt:lpstr>Comparison</vt:lpstr>
      <vt:lpstr>Comparison</vt:lpstr>
      <vt:lpstr> Logistics system</vt:lpstr>
      <vt:lpstr>PowerPoint 簡報</vt:lpstr>
      <vt:lpstr>PowerPoint 簡報</vt:lpstr>
      <vt:lpstr>Methodology</vt:lpstr>
      <vt:lpstr>PowerPoint 簡報</vt:lpstr>
      <vt:lpstr>PowerPoint 簡報</vt:lpstr>
      <vt:lpstr>PowerPoint 簡報</vt:lpstr>
      <vt:lpstr>PowerPoint 簡報</vt:lpstr>
      <vt:lpstr>Results and Novel  parts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Complexity </vt:lpstr>
      <vt:lpstr>Complexity </vt:lpstr>
      <vt:lpstr>Complexity </vt:lpstr>
      <vt:lpstr>Complexity </vt:lpstr>
      <vt:lpstr>Conclusion</vt:lpstr>
      <vt:lpstr>References</vt:lpstr>
      <vt:lpstr>tHANK YOU 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HAVE YOU EVER ....</dc:title>
  <cp:lastModifiedBy>Kelvin Wu</cp:lastModifiedBy>
  <cp:revision>6</cp:revision>
  <dcterms:modified xsi:type="dcterms:W3CDTF">2021-04-15T20:01:22Z</dcterms:modified>
</cp:coreProperties>
</file>